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Brittany Signature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50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A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A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41E311C9-0905-1568-6609-3DBCCE5975C1}"/>
              </a:ext>
            </a:extLst>
          </p:cNvPr>
          <p:cNvGrpSpPr/>
          <p:nvPr/>
        </p:nvGrpSpPr>
        <p:grpSpPr>
          <a:xfrm>
            <a:off x="319834" y="346180"/>
            <a:ext cx="6920333" cy="10010694"/>
            <a:chOff x="319834" y="346180"/>
            <a:chExt cx="6920333" cy="10010694"/>
          </a:xfrm>
        </p:grpSpPr>
        <p:grpSp>
          <p:nvGrpSpPr>
            <p:cNvPr id="2" name="Group 2"/>
            <p:cNvGrpSpPr/>
            <p:nvPr/>
          </p:nvGrpSpPr>
          <p:grpSpPr>
            <a:xfrm>
              <a:off x="319834" y="346180"/>
              <a:ext cx="6920333" cy="10010694"/>
              <a:chOff x="0" y="0"/>
              <a:chExt cx="3332835" cy="482115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3332835" cy="4821155"/>
              </a:xfrm>
              <a:custGeom>
                <a:avLst/>
                <a:gdLst/>
                <a:ahLst/>
                <a:cxnLst/>
                <a:rect l="l" t="t" r="r" b="b"/>
                <a:pathLst>
                  <a:path w="3332835" h="4821155">
                    <a:moveTo>
                      <a:pt x="3208375" y="4821155"/>
                    </a:moveTo>
                    <a:lnTo>
                      <a:pt x="124460" y="4821155"/>
                    </a:lnTo>
                    <a:cubicBezTo>
                      <a:pt x="55880" y="4821155"/>
                      <a:pt x="0" y="4765275"/>
                      <a:pt x="0" y="469669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08375" y="0"/>
                    </a:lnTo>
                    <a:cubicBezTo>
                      <a:pt x="3276955" y="0"/>
                      <a:pt x="3332835" y="55880"/>
                      <a:pt x="3332835" y="124460"/>
                    </a:cubicBezTo>
                    <a:lnTo>
                      <a:pt x="3332835" y="4696695"/>
                    </a:lnTo>
                    <a:cubicBezTo>
                      <a:pt x="3332835" y="4765275"/>
                      <a:pt x="3276955" y="4821155"/>
                      <a:pt x="3208375" y="482115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4" name="Group 4"/>
            <p:cNvGrpSpPr/>
            <p:nvPr/>
          </p:nvGrpSpPr>
          <p:grpSpPr>
            <a:xfrm>
              <a:off x="563371" y="2042696"/>
              <a:ext cx="6390865" cy="1022258"/>
              <a:chOff x="0" y="0"/>
              <a:chExt cx="10898783" cy="174332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898784" cy="1743328"/>
              </a:xfrm>
              <a:custGeom>
                <a:avLst/>
                <a:gdLst/>
                <a:ahLst/>
                <a:cxnLst/>
                <a:rect l="l" t="t" r="r" b="b"/>
                <a:pathLst>
                  <a:path w="10898784" h="1743328">
                    <a:moveTo>
                      <a:pt x="10774323" y="1743328"/>
                    </a:moveTo>
                    <a:lnTo>
                      <a:pt x="124460" y="1743328"/>
                    </a:lnTo>
                    <a:cubicBezTo>
                      <a:pt x="55880" y="1743328"/>
                      <a:pt x="0" y="1687448"/>
                      <a:pt x="0" y="161886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0774324" y="0"/>
                    </a:lnTo>
                    <a:cubicBezTo>
                      <a:pt x="10842903" y="0"/>
                      <a:pt x="10898784" y="55880"/>
                      <a:pt x="10898784" y="124460"/>
                    </a:cubicBezTo>
                    <a:lnTo>
                      <a:pt x="10898784" y="1618868"/>
                    </a:lnTo>
                    <a:cubicBezTo>
                      <a:pt x="10898784" y="1687448"/>
                      <a:pt x="10842903" y="1743328"/>
                      <a:pt x="10774324" y="1743328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4286702" y="3484080"/>
              <a:ext cx="2617545" cy="1014412"/>
              <a:chOff x="0" y="0"/>
              <a:chExt cx="4863329" cy="18847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863330" cy="1884750"/>
              </a:xfrm>
              <a:custGeom>
                <a:avLst/>
                <a:gdLst/>
                <a:ahLst/>
                <a:cxnLst/>
                <a:rect l="l" t="t" r="r" b="b"/>
                <a:pathLst>
                  <a:path w="4863330" h="1884750">
                    <a:moveTo>
                      <a:pt x="4738869" y="59690"/>
                    </a:moveTo>
                    <a:cubicBezTo>
                      <a:pt x="4774430" y="59690"/>
                      <a:pt x="4803639" y="88900"/>
                      <a:pt x="4803639" y="124460"/>
                    </a:cubicBezTo>
                    <a:lnTo>
                      <a:pt x="4803639" y="1760290"/>
                    </a:lnTo>
                    <a:cubicBezTo>
                      <a:pt x="4803639" y="1795850"/>
                      <a:pt x="4774430" y="1825060"/>
                      <a:pt x="4738869" y="1825060"/>
                    </a:cubicBezTo>
                    <a:lnTo>
                      <a:pt x="124460" y="1825060"/>
                    </a:lnTo>
                    <a:cubicBezTo>
                      <a:pt x="88900" y="1825060"/>
                      <a:pt x="59690" y="1795850"/>
                      <a:pt x="59690" y="176029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38869" y="59690"/>
                    </a:lnTo>
                    <a:moveTo>
                      <a:pt x="473886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60290"/>
                    </a:lnTo>
                    <a:cubicBezTo>
                      <a:pt x="0" y="1828870"/>
                      <a:pt x="55880" y="1884750"/>
                      <a:pt x="124460" y="1884750"/>
                    </a:cubicBezTo>
                    <a:lnTo>
                      <a:pt x="4738870" y="1884750"/>
                    </a:lnTo>
                    <a:cubicBezTo>
                      <a:pt x="4807450" y="1884750"/>
                      <a:pt x="4863330" y="1828870"/>
                      <a:pt x="4863330" y="1760290"/>
                    </a:cubicBezTo>
                    <a:lnTo>
                      <a:pt x="4863330" y="124460"/>
                    </a:lnTo>
                    <a:cubicBezTo>
                      <a:pt x="4863330" y="55880"/>
                      <a:pt x="4807450" y="0"/>
                      <a:pt x="4738869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>
              <a:off x="1952234" y="3484080"/>
              <a:ext cx="2129486" cy="1014412"/>
              <a:chOff x="0" y="0"/>
              <a:chExt cx="3956528" cy="188475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956528" cy="1884750"/>
              </a:xfrm>
              <a:custGeom>
                <a:avLst/>
                <a:gdLst/>
                <a:ahLst/>
                <a:cxnLst/>
                <a:rect l="l" t="t" r="r" b="b"/>
                <a:pathLst>
                  <a:path w="3956528" h="1884750">
                    <a:moveTo>
                      <a:pt x="3832068" y="59690"/>
                    </a:moveTo>
                    <a:cubicBezTo>
                      <a:pt x="3867628" y="59690"/>
                      <a:pt x="3896838" y="88900"/>
                      <a:pt x="3896838" y="124460"/>
                    </a:cubicBezTo>
                    <a:lnTo>
                      <a:pt x="3896838" y="1760290"/>
                    </a:lnTo>
                    <a:cubicBezTo>
                      <a:pt x="3896838" y="1795850"/>
                      <a:pt x="3867628" y="1825060"/>
                      <a:pt x="3832068" y="1825060"/>
                    </a:cubicBezTo>
                    <a:lnTo>
                      <a:pt x="124460" y="1825060"/>
                    </a:lnTo>
                    <a:cubicBezTo>
                      <a:pt x="88900" y="1825060"/>
                      <a:pt x="59690" y="1795850"/>
                      <a:pt x="59690" y="176029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32068" y="59690"/>
                    </a:lnTo>
                    <a:moveTo>
                      <a:pt x="38320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60290"/>
                    </a:lnTo>
                    <a:cubicBezTo>
                      <a:pt x="0" y="1828870"/>
                      <a:pt x="55880" y="1884750"/>
                      <a:pt x="124460" y="1884750"/>
                    </a:cubicBezTo>
                    <a:lnTo>
                      <a:pt x="3832068" y="1884750"/>
                    </a:lnTo>
                    <a:cubicBezTo>
                      <a:pt x="3900648" y="1884750"/>
                      <a:pt x="3956528" y="1828870"/>
                      <a:pt x="3956528" y="1760290"/>
                    </a:cubicBezTo>
                    <a:lnTo>
                      <a:pt x="3956528" y="124460"/>
                    </a:lnTo>
                    <a:cubicBezTo>
                      <a:pt x="3956528" y="55880"/>
                      <a:pt x="3900648" y="0"/>
                      <a:pt x="3832068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4291947" y="4855202"/>
              <a:ext cx="2607055" cy="1014412"/>
              <a:chOff x="0" y="0"/>
              <a:chExt cx="4843840" cy="188475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843840" cy="1884750"/>
              </a:xfrm>
              <a:custGeom>
                <a:avLst/>
                <a:gdLst/>
                <a:ahLst/>
                <a:cxnLst/>
                <a:rect l="l" t="t" r="r" b="b"/>
                <a:pathLst>
                  <a:path w="4843840" h="1884750">
                    <a:moveTo>
                      <a:pt x="4719380" y="59690"/>
                    </a:moveTo>
                    <a:cubicBezTo>
                      <a:pt x="4754940" y="59690"/>
                      <a:pt x="4784150" y="88900"/>
                      <a:pt x="4784150" y="124460"/>
                    </a:cubicBezTo>
                    <a:lnTo>
                      <a:pt x="4784150" y="1760290"/>
                    </a:lnTo>
                    <a:cubicBezTo>
                      <a:pt x="4784150" y="1795850"/>
                      <a:pt x="4754940" y="1825060"/>
                      <a:pt x="4719380" y="1825060"/>
                    </a:cubicBezTo>
                    <a:lnTo>
                      <a:pt x="124460" y="1825060"/>
                    </a:lnTo>
                    <a:cubicBezTo>
                      <a:pt x="88900" y="1825060"/>
                      <a:pt x="59690" y="1795850"/>
                      <a:pt x="59690" y="176029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19380" y="59690"/>
                    </a:lnTo>
                    <a:moveTo>
                      <a:pt x="47193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60290"/>
                    </a:lnTo>
                    <a:cubicBezTo>
                      <a:pt x="0" y="1828870"/>
                      <a:pt x="55880" y="1884750"/>
                      <a:pt x="124460" y="1884750"/>
                    </a:cubicBezTo>
                    <a:lnTo>
                      <a:pt x="4719380" y="1884750"/>
                    </a:lnTo>
                    <a:cubicBezTo>
                      <a:pt x="4787960" y="1884750"/>
                      <a:pt x="4843840" y="1828870"/>
                      <a:pt x="4843840" y="1760290"/>
                    </a:cubicBezTo>
                    <a:lnTo>
                      <a:pt x="4843840" y="124460"/>
                    </a:lnTo>
                    <a:cubicBezTo>
                      <a:pt x="4843840" y="55880"/>
                      <a:pt x="4787960" y="0"/>
                      <a:pt x="471938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12" name="Group 12"/>
            <p:cNvGrpSpPr/>
            <p:nvPr/>
          </p:nvGrpSpPr>
          <p:grpSpPr>
            <a:xfrm>
              <a:off x="590248" y="4855202"/>
              <a:ext cx="1192339" cy="684206"/>
              <a:chOff x="0" y="0"/>
              <a:chExt cx="3335262" cy="191389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333526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35262" h="1913890">
                    <a:moveTo>
                      <a:pt x="321080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0802" y="0"/>
                    </a:lnTo>
                    <a:cubicBezTo>
                      <a:pt x="3279382" y="0"/>
                      <a:pt x="3335262" y="55880"/>
                      <a:pt x="3335262" y="124460"/>
                    </a:cubicBezTo>
                    <a:lnTo>
                      <a:pt x="3335262" y="1789430"/>
                    </a:lnTo>
                    <a:cubicBezTo>
                      <a:pt x="3335262" y="1858010"/>
                      <a:pt x="3279382" y="1913890"/>
                      <a:pt x="3210802" y="1913890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1952234" y="4855202"/>
              <a:ext cx="2129486" cy="1014412"/>
              <a:chOff x="0" y="0"/>
              <a:chExt cx="3956528" cy="188475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956528" cy="1884750"/>
              </a:xfrm>
              <a:custGeom>
                <a:avLst/>
                <a:gdLst/>
                <a:ahLst/>
                <a:cxnLst/>
                <a:rect l="l" t="t" r="r" b="b"/>
                <a:pathLst>
                  <a:path w="3956528" h="1884750">
                    <a:moveTo>
                      <a:pt x="3832068" y="59690"/>
                    </a:moveTo>
                    <a:cubicBezTo>
                      <a:pt x="3867628" y="59690"/>
                      <a:pt x="3896838" y="88900"/>
                      <a:pt x="3896838" y="124460"/>
                    </a:cubicBezTo>
                    <a:lnTo>
                      <a:pt x="3896838" y="1760290"/>
                    </a:lnTo>
                    <a:cubicBezTo>
                      <a:pt x="3896838" y="1795850"/>
                      <a:pt x="3867628" y="1825060"/>
                      <a:pt x="3832068" y="1825060"/>
                    </a:cubicBezTo>
                    <a:lnTo>
                      <a:pt x="124460" y="1825060"/>
                    </a:lnTo>
                    <a:cubicBezTo>
                      <a:pt x="88900" y="1825060"/>
                      <a:pt x="59690" y="1795850"/>
                      <a:pt x="59690" y="176029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32068" y="59690"/>
                    </a:lnTo>
                    <a:moveTo>
                      <a:pt x="38320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760290"/>
                    </a:lnTo>
                    <a:cubicBezTo>
                      <a:pt x="0" y="1828870"/>
                      <a:pt x="55880" y="1884750"/>
                      <a:pt x="124460" y="1884750"/>
                    </a:cubicBezTo>
                    <a:lnTo>
                      <a:pt x="3832068" y="1884750"/>
                    </a:lnTo>
                    <a:cubicBezTo>
                      <a:pt x="3900648" y="1884750"/>
                      <a:pt x="3956528" y="1828870"/>
                      <a:pt x="3956528" y="1760290"/>
                    </a:cubicBezTo>
                    <a:lnTo>
                      <a:pt x="3956528" y="124460"/>
                    </a:lnTo>
                    <a:cubicBezTo>
                      <a:pt x="3956528" y="55880"/>
                      <a:pt x="3900648" y="0"/>
                      <a:pt x="3832068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16" name="Group 16"/>
            <p:cNvGrpSpPr/>
            <p:nvPr/>
          </p:nvGrpSpPr>
          <p:grpSpPr>
            <a:xfrm>
              <a:off x="4291947" y="6226325"/>
              <a:ext cx="2607055" cy="1039812"/>
              <a:chOff x="0" y="0"/>
              <a:chExt cx="4843840" cy="193194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4843840" cy="1931943"/>
              </a:xfrm>
              <a:custGeom>
                <a:avLst/>
                <a:gdLst/>
                <a:ahLst/>
                <a:cxnLst/>
                <a:rect l="l" t="t" r="r" b="b"/>
                <a:pathLst>
                  <a:path w="4843840" h="1931943">
                    <a:moveTo>
                      <a:pt x="4719380" y="59690"/>
                    </a:moveTo>
                    <a:cubicBezTo>
                      <a:pt x="4754940" y="59690"/>
                      <a:pt x="4784150" y="88900"/>
                      <a:pt x="4784150" y="124460"/>
                    </a:cubicBezTo>
                    <a:lnTo>
                      <a:pt x="4784150" y="1807483"/>
                    </a:lnTo>
                    <a:cubicBezTo>
                      <a:pt x="4784150" y="1843043"/>
                      <a:pt x="4754940" y="1872253"/>
                      <a:pt x="4719380" y="1872253"/>
                    </a:cubicBezTo>
                    <a:lnTo>
                      <a:pt x="124460" y="1872253"/>
                    </a:lnTo>
                    <a:cubicBezTo>
                      <a:pt x="88900" y="1872253"/>
                      <a:pt x="59690" y="1843043"/>
                      <a:pt x="59690" y="180748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19380" y="59690"/>
                    </a:lnTo>
                    <a:moveTo>
                      <a:pt x="47193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807483"/>
                    </a:lnTo>
                    <a:cubicBezTo>
                      <a:pt x="0" y="1876063"/>
                      <a:pt x="55880" y="1931943"/>
                      <a:pt x="124460" y="1931943"/>
                    </a:cubicBezTo>
                    <a:lnTo>
                      <a:pt x="4719380" y="1931943"/>
                    </a:lnTo>
                    <a:cubicBezTo>
                      <a:pt x="4787960" y="1931943"/>
                      <a:pt x="4843840" y="1876063"/>
                      <a:pt x="4843840" y="1807483"/>
                    </a:cubicBezTo>
                    <a:lnTo>
                      <a:pt x="4843840" y="124460"/>
                    </a:lnTo>
                    <a:cubicBezTo>
                      <a:pt x="4843840" y="55880"/>
                      <a:pt x="4787960" y="0"/>
                      <a:pt x="471938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590248" y="6226325"/>
              <a:ext cx="1192339" cy="684206"/>
              <a:chOff x="0" y="0"/>
              <a:chExt cx="3335262" cy="191389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33526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35262" h="1913890">
                    <a:moveTo>
                      <a:pt x="321080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0802" y="0"/>
                    </a:lnTo>
                    <a:cubicBezTo>
                      <a:pt x="3279382" y="0"/>
                      <a:pt x="3335262" y="55880"/>
                      <a:pt x="3335262" y="124460"/>
                    </a:cubicBezTo>
                    <a:lnTo>
                      <a:pt x="3335262" y="1789430"/>
                    </a:lnTo>
                    <a:cubicBezTo>
                      <a:pt x="3335262" y="1858010"/>
                      <a:pt x="3279382" y="1913890"/>
                      <a:pt x="3210802" y="1913890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1952234" y="6226325"/>
              <a:ext cx="2129486" cy="1039812"/>
              <a:chOff x="0" y="0"/>
              <a:chExt cx="3956528" cy="1931943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956528" cy="1931943"/>
              </a:xfrm>
              <a:custGeom>
                <a:avLst/>
                <a:gdLst/>
                <a:ahLst/>
                <a:cxnLst/>
                <a:rect l="l" t="t" r="r" b="b"/>
                <a:pathLst>
                  <a:path w="3956528" h="1931943">
                    <a:moveTo>
                      <a:pt x="3832068" y="59690"/>
                    </a:moveTo>
                    <a:cubicBezTo>
                      <a:pt x="3867628" y="59690"/>
                      <a:pt x="3896838" y="88900"/>
                      <a:pt x="3896838" y="124460"/>
                    </a:cubicBezTo>
                    <a:lnTo>
                      <a:pt x="3896838" y="1807483"/>
                    </a:lnTo>
                    <a:cubicBezTo>
                      <a:pt x="3896838" y="1843043"/>
                      <a:pt x="3867628" y="1872253"/>
                      <a:pt x="3832068" y="1872253"/>
                    </a:cubicBezTo>
                    <a:lnTo>
                      <a:pt x="124460" y="1872253"/>
                    </a:lnTo>
                    <a:cubicBezTo>
                      <a:pt x="88900" y="1872253"/>
                      <a:pt x="59690" y="1843043"/>
                      <a:pt x="59690" y="180748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32068" y="59690"/>
                    </a:lnTo>
                    <a:moveTo>
                      <a:pt x="38320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807483"/>
                    </a:lnTo>
                    <a:cubicBezTo>
                      <a:pt x="0" y="1876063"/>
                      <a:pt x="55880" y="1931943"/>
                      <a:pt x="124460" y="1931943"/>
                    </a:cubicBezTo>
                    <a:lnTo>
                      <a:pt x="3832068" y="1931943"/>
                    </a:lnTo>
                    <a:cubicBezTo>
                      <a:pt x="3900648" y="1931943"/>
                      <a:pt x="3956528" y="1876063"/>
                      <a:pt x="3956528" y="1807483"/>
                    </a:cubicBezTo>
                    <a:lnTo>
                      <a:pt x="3956528" y="124460"/>
                    </a:lnTo>
                    <a:cubicBezTo>
                      <a:pt x="3956528" y="55880"/>
                      <a:pt x="3900648" y="0"/>
                      <a:pt x="3832068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22" name="Group 22"/>
            <p:cNvGrpSpPr/>
            <p:nvPr/>
          </p:nvGrpSpPr>
          <p:grpSpPr>
            <a:xfrm>
              <a:off x="4291947" y="9057471"/>
              <a:ext cx="2607055" cy="976311"/>
              <a:chOff x="0" y="0"/>
              <a:chExt cx="4843840" cy="18139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4843840" cy="1813960"/>
              </a:xfrm>
              <a:custGeom>
                <a:avLst/>
                <a:gdLst/>
                <a:ahLst/>
                <a:cxnLst/>
                <a:rect l="l" t="t" r="r" b="b"/>
                <a:pathLst>
                  <a:path w="4843840" h="1813960">
                    <a:moveTo>
                      <a:pt x="4719380" y="59690"/>
                    </a:moveTo>
                    <a:cubicBezTo>
                      <a:pt x="4754940" y="59690"/>
                      <a:pt x="4784150" y="88900"/>
                      <a:pt x="4784150" y="124460"/>
                    </a:cubicBezTo>
                    <a:lnTo>
                      <a:pt x="4784150" y="1689500"/>
                    </a:lnTo>
                    <a:cubicBezTo>
                      <a:pt x="4784150" y="1725060"/>
                      <a:pt x="4754940" y="1754270"/>
                      <a:pt x="4719380" y="1754270"/>
                    </a:cubicBezTo>
                    <a:lnTo>
                      <a:pt x="124460" y="1754270"/>
                    </a:lnTo>
                    <a:cubicBezTo>
                      <a:pt x="88900" y="1754270"/>
                      <a:pt x="59690" y="1725060"/>
                      <a:pt x="59690" y="16895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19380" y="59690"/>
                    </a:lnTo>
                    <a:moveTo>
                      <a:pt x="47193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689500"/>
                    </a:lnTo>
                    <a:cubicBezTo>
                      <a:pt x="0" y="1758080"/>
                      <a:pt x="55880" y="1813960"/>
                      <a:pt x="124460" y="1813960"/>
                    </a:cubicBezTo>
                    <a:lnTo>
                      <a:pt x="4719380" y="1813960"/>
                    </a:lnTo>
                    <a:cubicBezTo>
                      <a:pt x="4787960" y="1813960"/>
                      <a:pt x="4843840" y="1758080"/>
                      <a:pt x="4843840" y="1689500"/>
                    </a:cubicBezTo>
                    <a:lnTo>
                      <a:pt x="4843840" y="124460"/>
                    </a:lnTo>
                    <a:cubicBezTo>
                      <a:pt x="4843840" y="55880"/>
                      <a:pt x="4787960" y="0"/>
                      <a:pt x="471938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591687" y="9057471"/>
              <a:ext cx="1192339" cy="684206"/>
              <a:chOff x="0" y="0"/>
              <a:chExt cx="3335262" cy="191389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33526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35262" h="1913890">
                    <a:moveTo>
                      <a:pt x="321080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0802" y="0"/>
                    </a:lnTo>
                    <a:cubicBezTo>
                      <a:pt x="3279382" y="0"/>
                      <a:pt x="3335262" y="55880"/>
                      <a:pt x="3335262" y="124460"/>
                    </a:cubicBezTo>
                    <a:lnTo>
                      <a:pt x="3335262" y="1789430"/>
                    </a:lnTo>
                    <a:cubicBezTo>
                      <a:pt x="3335262" y="1858010"/>
                      <a:pt x="3279382" y="1913890"/>
                      <a:pt x="3210802" y="1913890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grpSp>
          <p:nvGrpSpPr>
            <p:cNvPr id="26" name="Group 26"/>
            <p:cNvGrpSpPr/>
            <p:nvPr/>
          </p:nvGrpSpPr>
          <p:grpSpPr>
            <a:xfrm>
              <a:off x="1952234" y="9057471"/>
              <a:ext cx="2129486" cy="976311"/>
              <a:chOff x="0" y="0"/>
              <a:chExt cx="3956528" cy="181396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3956528" cy="1813960"/>
              </a:xfrm>
              <a:custGeom>
                <a:avLst/>
                <a:gdLst/>
                <a:ahLst/>
                <a:cxnLst/>
                <a:rect l="l" t="t" r="r" b="b"/>
                <a:pathLst>
                  <a:path w="3956528" h="1813960">
                    <a:moveTo>
                      <a:pt x="3832068" y="59690"/>
                    </a:moveTo>
                    <a:cubicBezTo>
                      <a:pt x="3867628" y="59690"/>
                      <a:pt x="3896838" y="88900"/>
                      <a:pt x="3896838" y="124460"/>
                    </a:cubicBezTo>
                    <a:lnTo>
                      <a:pt x="3896838" y="1689500"/>
                    </a:lnTo>
                    <a:cubicBezTo>
                      <a:pt x="3896838" y="1725060"/>
                      <a:pt x="3867628" y="1754270"/>
                      <a:pt x="3832068" y="1754270"/>
                    </a:cubicBezTo>
                    <a:lnTo>
                      <a:pt x="124460" y="1754270"/>
                    </a:lnTo>
                    <a:cubicBezTo>
                      <a:pt x="88900" y="1754270"/>
                      <a:pt x="59690" y="1725060"/>
                      <a:pt x="59690" y="1689500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32068" y="59690"/>
                    </a:lnTo>
                    <a:moveTo>
                      <a:pt x="38320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689500"/>
                    </a:lnTo>
                    <a:cubicBezTo>
                      <a:pt x="0" y="1758080"/>
                      <a:pt x="55880" y="1813960"/>
                      <a:pt x="124460" y="1813960"/>
                    </a:cubicBezTo>
                    <a:lnTo>
                      <a:pt x="3832068" y="1813960"/>
                    </a:lnTo>
                    <a:cubicBezTo>
                      <a:pt x="3900648" y="1813960"/>
                      <a:pt x="3956528" y="1758080"/>
                      <a:pt x="3956528" y="1689500"/>
                    </a:cubicBezTo>
                    <a:lnTo>
                      <a:pt x="3956528" y="124460"/>
                    </a:lnTo>
                    <a:cubicBezTo>
                      <a:pt x="3956528" y="55880"/>
                      <a:pt x="3900648" y="0"/>
                      <a:pt x="3832068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28" name="Group 28"/>
            <p:cNvGrpSpPr/>
            <p:nvPr/>
          </p:nvGrpSpPr>
          <p:grpSpPr>
            <a:xfrm>
              <a:off x="4291947" y="7622848"/>
              <a:ext cx="2607055" cy="1077913"/>
              <a:chOff x="0" y="0"/>
              <a:chExt cx="4843840" cy="200273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4843840" cy="2002733"/>
              </a:xfrm>
              <a:custGeom>
                <a:avLst/>
                <a:gdLst/>
                <a:ahLst/>
                <a:cxnLst/>
                <a:rect l="l" t="t" r="r" b="b"/>
                <a:pathLst>
                  <a:path w="4843840" h="2002733">
                    <a:moveTo>
                      <a:pt x="4719380" y="59690"/>
                    </a:moveTo>
                    <a:cubicBezTo>
                      <a:pt x="4754940" y="59690"/>
                      <a:pt x="4784150" y="88900"/>
                      <a:pt x="4784150" y="124460"/>
                    </a:cubicBezTo>
                    <a:lnTo>
                      <a:pt x="4784150" y="1878273"/>
                    </a:lnTo>
                    <a:cubicBezTo>
                      <a:pt x="4784150" y="1913833"/>
                      <a:pt x="4754940" y="1943043"/>
                      <a:pt x="4719380" y="1943043"/>
                    </a:cubicBezTo>
                    <a:lnTo>
                      <a:pt x="124460" y="1943043"/>
                    </a:lnTo>
                    <a:cubicBezTo>
                      <a:pt x="88900" y="1943043"/>
                      <a:pt x="59690" y="1913833"/>
                      <a:pt x="59690" y="187827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19380" y="59690"/>
                    </a:lnTo>
                    <a:moveTo>
                      <a:pt x="4719380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878273"/>
                    </a:lnTo>
                    <a:cubicBezTo>
                      <a:pt x="0" y="1946853"/>
                      <a:pt x="55880" y="2002733"/>
                      <a:pt x="124460" y="2002733"/>
                    </a:cubicBezTo>
                    <a:lnTo>
                      <a:pt x="4719380" y="2002733"/>
                    </a:lnTo>
                    <a:cubicBezTo>
                      <a:pt x="4787960" y="2002733"/>
                      <a:pt x="4843840" y="1946853"/>
                      <a:pt x="4843840" y="1878273"/>
                    </a:cubicBezTo>
                    <a:lnTo>
                      <a:pt x="4843840" y="124460"/>
                    </a:lnTo>
                    <a:cubicBezTo>
                      <a:pt x="4843840" y="55880"/>
                      <a:pt x="4787960" y="0"/>
                      <a:pt x="4719380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590248" y="7622848"/>
              <a:ext cx="1192339" cy="684206"/>
              <a:chOff x="0" y="0"/>
              <a:chExt cx="3335262" cy="191389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33526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35262" h="1913890">
                    <a:moveTo>
                      <a:pt x="321080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0802" y="0"/>
                    </a:lnTo>
                    <a:cubicBezTo>
                      <a:pt x="3279382" y="0"/>
                      <a:pt x="3335262" y="55880"/>
                      <a:pt x="3335262" y="124460"/>
                    </a:cubicBezTo>
                    <a:lnTo>
                      <a:pt x="3335262" y="1789430"/>
                    </a:lnTo>
                    <a:cubicBezTo>
                      <a:pt x="3335262" y="1858010"/>
                      <a:pt x="3279382" y="1913890"/>
                      <a:pt x="3210802" y="1913890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841403" y="7472591"/>
              <a:ext cx="739494" cy="985992"/>
            </a:xfrm>
            <a:prstGeom prst="rect">
              <a:avLst/>
            </a:prstGeom>
          </p:spPr>
        </p:pic>
        <p:grpSp>
          <p:nvGrpSpPr>
            <p:cNvPr id="33" name="Group 33"/>
            <p:cNvGrpSpPr/>
            <p:nvPr/>
          </p:nvGrpSpPr>
          <p:grpSpPr>
            <a:xfrm>
              <a:off x="1952234" y="7622848"/>
              <a:ext cx="2129486" cy="1077913"/>
              <a:chOff x="0" y="0"/>
              <a:chExt cx="3956528" cy="200273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3956528" cy="2002733"/>
              </a:xfrm>
              <a:custGeom>
                <a:avLst/>
                <a:gdLst/>
                <a:ahLst/>
                <a:cxnLst/>
                <a:rect l="l" t="t" r="r" b="b"/>
                <a:pathLst>
                  <a:path w="3956528" h="2002733">
                    <a:moveTo>
                      <a:pt x="3832068" y="59690"/>
                    </a:moveTo>
                    <a:cubicBezTo>
                      <a:pt x="3867628" y="59690"/>
                      <a:pt x="3896838" y="88900"/>
                      <a:pt x="3896838" y="124460"/>
                    </a:cubicBezTo>
                    <a:lnTo>
                      <a:pt x="3896838" y="1878273"/>
                    </a:lnTo>
                    <a:cubicBezTo>
                      <a:pt x="3896838" y="1913833"/>
                      <a:pt x="3867628" y="1943043"/>
                      <a:pt x="3832068" y="1943043"/>
                    </a:cubicBezTo>
                    <a:lnTo>
                      <a:pt x="124460" y="1943043"/>
                    </a:lnTo>
                    <a:cubicBezTo>
                      <a:pt x="88900" y="1943043"/>
                      <a:pt x="59690" y="1913833"/>
                      <a:pt x="59690" y="187827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3832068" y="59690"/>
                    </a:lnTo>
                    <a:moveTo>
                      <a:pt x="3832068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878273"/>
                    </a:lnTo>
                    <a:cubicBezTo>
                      <a:pt x="0" y="1946853"/>
                      <a:pt x="55880" y="2002733"/>
                      <a:pt x="124460" y="2002733"/>
                    </a:cubicBezTo>
                    <a:lnTo>
                      <a:pt x="3832068" y="2002733"/>
                    </a:lnTo>
                    <a:cubicBezTo>
                      <a:pt x="3900648" y="2002733"/>
                      <a:pt x="3956528" y="1946853"/>
                      <a:pt x="3956528" y="1878273"/>
                    </a:cubicBezTo>
                    <a:lnTo>
                      <a:pt x="3956528" y="124460"/>
                    </a:lnTo>
                    <a:cubicBezTo>
                      <a:pt x="3956528" y="55880"/>
                      <a:pt x="3900648" y="0"/>
                      <a:pt x="3832068" y="0"/>
                    </a:cubicBezTo>
                    <a:close/>
                  </a:path>
                </a:pathLst>
              </a:custGeom>
              <a:solidFill>
                <a:srgbClr val="CFCFCF"/>
              </a:solidFill>
            </p:spPr>
          </p:sp>
        </p:grpSp>
        <p:grpSp>
          <p:nvGrpSpPr>
            <p:cNvPr id="35" name="Group 35"/>
            <p:cNvGrpSpPr/>
            <p:nvPr/>
          </p:nvGrpSpPr>
          <p:grpSpPr>
            <a:xfrm>
              <a:off x="590248" y="3484080"/>
              <a:ext cx="1192339" cy="684206"/>
              <a:chOff x="0" y="0"/>
              <a:chExt cx="3335262" cy="191389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3335262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3335262" h="1913890">
                    <a:moveTo>
                      <a:pt x="3210802" y="1913890"/>
                    </a:moveTo>
                    <a:lnTo>
                      <a:pt x="124460" y="1913890"/>
                    </a:lnTo>
                    <a:cubicBezTo>
                      <a:pt x="55880" y="1913890"/>
                      <a:pt x="0" y="1858010"/>
                      <a:pt x="0" y="178943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210802" y="0"/>
                    </a:lnTo>
                    <a:cubicBezTo>
                      <a:pt x="3279382" y="0"/>
                      <a:pt x="3335262" y="55880"/>
                      <a:pt x="3335262" y="124460"/>
                    </a:cubicBezTo>
                    <a:lnTo>
                      <a:pt x="3335262" y="1789430"/>
                    </a:lnTo>
                    <a:cubicBezTo>
                      <a:pt x="3335262" y="1858010"/>
                      <a:pt x="3279382" y="1913890"/>
                      <a:pt x="3210802" y="1913890"/>
                    </a:cubicBezTo>
                    <a:close/>
                  </a:path>
                </a:pathLst>
              </a:custGeom>
              <a:solidFill>
                <a:srgbClr val="FFEBDD"/>
              </a:solidFill>
            </p:spPr>
          </p:sp>
        </p:grpSp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56000" y="3332569"/>
              <a:ext cx="772506" cy="987228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220" y="4703691"/>
              <a:ext cx="1032396" cy="987228"/>
            </a:xfrm>
            <a:prstGeom prst="rect">
              <a:avLst/>
            </a:prstGeom>
          </p:spPr>
        </p:pic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9583" y="6039432"/>
              <a:ext cx="896020" cy="985992"/>
            </a:xfrm>
            <a:prstGeom prst="rect">
              <a:avLst/>
            </a:prstGeom>
          </p:spPr>
        </p:pic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94816" y="8905960"/>
              <a:ext cx="786081" cy="987228"/>
            </a:xfrm>
            <a:prstGeom prst="rect">
              <a:avLst/>
            </a:prstGeom>
          </p:spPr>
        </p:pic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>
            <a:xfrm>
              <a:off x="6017572" y="10084149"/>
              <a:ext cx="786428" cy="164725"/>
            </a:xfrm>
            <a:prstGeom prst="rect">
              <a:avLst/>
            </a:prstGeom>
          </p:spPr>
        </p:pic>
        <p:pic>
          <p:nvPicPr>
            <p:cNvPr id="42" name="Picture 4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5251249" y="610184"/>
              <a:ext cx="1532646" cy="1797825"/>
            </a:xfrm>
            <a:prstGeom prst="rect">
              <a:avLst/>
            </a:prstGeom>
          </p:spPr>
        </p:pic>
        <p:sp>
          <p:nvSpPr>
            <p:cNvPr id="43" name="TextBox 43"/>
            <p:cNvSpPr txBox="1"/>
            <p:nvPr/>
          </p:nvSpPr>
          <p:spPr>
            <a:xfrm>
              <a:off x="543328" y="5035090"/>
              <a:ext cx="1335643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 dirty="0" err="1">
                  <a:solidFill>
                    <a:srgbClr val="000000"/>
                  </a:solidFill>
                  <a:latin typeface="Brittany Signature" pitchFamily="2" charset="0"/>
                </a:rPr>
                <a:t>Measureable</a:t>
              </a:r>
              <a:endParaRPr lang="en-US" sz="1800" u="none" dirty="0">
                <a:solidFill>
                  <a:srgbClr val="000000"/>
                </a:solidFill>
                <a:latin typeface="Brittany Signature" pitchFamily="2" charset="0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996685" y="5111083"/>
              <a:ext cx="2040584" cy="47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How will I know when I have achieved my goal?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615657" y="6361100"/>
              <a:ext cx="1112493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 dirty="0">
                  <a:solidFill>
                    <a:srgbClr val="000000"/>
                  </a:solidFill>
                  <a:latin typeface="Brittany Signature" pitchFamily="2" charset="0"/>
                </a:rPr>
                <a:t>Attainable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996685" y="6503853"/>
              <a:ext cx="2040584" cy="47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Is the goal realistic and how will I accomplish it?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731523" y="9192246"/>
              <a:ext cx="959253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 dirty="0">
                  <a:solidFill>
                    <a:srgbClr val="000000"/>
                  </a:solidFill>
                  <a:latin typeface="Brittany Signature" pitchFamily="2" charset="0"/>
                </a:rPr>
                <a:t>Timely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2041136" y="9294302"/>
              <a:ext cx="1951683" cy="47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What is my deadline </a:t>
              </a:r>
            </a:p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for this goal?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53030" y="7758259"/>
              <a:ext cx="1037746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520"/>
                </a:lnSpc>
                <a:spcBef>
                  <a:spcPct val="0"/>
                </a:spcBef>
              </a:pPr>
              <a:r>
                <a:rPr lang="en-US" sz="1800" u="none" dirty="0">
                  <a:solidFill>
                    <a:srgbClr val="000000"/>
                  </a:solidFill>
                  <a:latin typeface="Brittany Signature" pitchFamily="2" charset="0"/>
                </a:rPr>
                <a:t>Relevant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996685" y="7910479"/>
              <a:ext cx="2040584" cy="47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Why is my goal </a:t>
              </a:r>
            </a:p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important to me?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49213" y="980516"/>
              <a:ext cx="4575623" cy="7954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518"/>
                </a:lnSpc>
              </a:pPr>
              <a:r>
                <a:rPr lang="en-US" sz="4526" b="1" spc="135" dirty="0">
                  <a:solidFill>
                    <a:srgbClr val="000000"/>
                  </a:solidFill>
                  <a:latin typeface="Glacial Indifference" pitchFamily="50" charset="0"/>
                </a:rPr>
                <a:t>SMART GOALS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716070" y="2068077"/>
              <a:ext cx="1568490" cy="2983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41"/>
                </a:lnSpc>
              </a:pPr>
              <a:r>
                <a:rPr lang="en-US" sz="1744" dirty="0">
                  <a:solidFill>
                    <a:srgbClr val="000000"/>
                  </a:solidFill>
                  <a:latin typeface="Glacial Indifference"/>
                </a:rPr>
                <a:t>My goal is: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647785" y="3618855"/>
              <a:ext cx="1037746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000000"/>
                  </a:solidFill>
                  <a:latin typeface="Brittany Signature" pitchFamily="2" charset="0"/>
                </a:rPr>
                <a:t>Specific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996685" y="3739961"/>
              <a:ext cx="2040584" cy="474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What do I want to </a:t>
              </a:r>
            </a:p>
            <a:p>
              <a:pPr algn="ctr">
                <a:lnSpc>
                  <a:spcPts val="1899"/>
                </a:lnSpc>
              </a:pPr>
              <a:r>
                <a:rPr lang="en-US" sz="1356" dirty="0">
                  <a:solidFill>
                    <a:srgbClr val="000000"/>
                  </a:solidFill>
                  <a:latin typeface="Glacial Indifference"/>
                </a:rPr>
                <a:t>happen? 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577529" y="533984"/>
              <a:ext cx="4547307" cy="654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78"/>
                </a:lnSpc>
              </a:pPr>
              <a:r>
                <a:rPr lang="en-US" sz="3526" dirty="0">
                  <a:solidFill>
                    <a:srgbClr val="019897"/>
                  </a:solidFill>
                  <a:latin typeface="Brittany Signature" pitchFamily="2" charset="0"/>
                </a:rPr>
                <a:t>Nursing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Glacial Indifference</vt:lpstr>
      <vt:lpstr>Arial</vt:lpstr>
      <vt:lpstr>Brittany Signature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Goals template</dc:title>
  <cp:lastModifiedBy>Hương Tecpen</cp:lastModifiedBy>
  <cp:revision>3</cp:revision>
  <dcterms:created xsi:type="dcterms:W3CDTF">2006-08-16T00:00:00Z</dcterms:created>
  <dcterms:modified xsi:type="dcterms:W3CDTF">2022-06-28T22:00:31Z</dcterms:modified>
  <dc:identifier>DAFEpH7ecIw</dc:identifier>
</cp:coreProperties>
</file>