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ra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86"/>
    <a:srgbClr val="F25E0C"/>
    <a:srgbClr val="F2EDFF"/>
    <a:srgbClr val="D9E2EB"/>
    <a:srgbClr val="D8EBDB"/>
    <a:srgbClr val="FFF9EC"/>
    <a:srgbClr val="FFE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8" d="100"/>
          <a:sy n="98" d="100"/>
        </p:scale>
        <p:origin x="1430" y="-3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05091B-9110-612A-58D3-DB63669F0BD8}"/>
              </a:ext>
            </a:extLst>
          </p:cNvPr>
          <p:cNvSpPr>
            <a:spLocks/>
          </p:cNvSpPr>
          <p:nvPr/>
        </p:nvSpPr>
        <p:spPr>
          <a:xfrm>
            <a:off x="806450" y="8768511"/>
            <a:ext cx="5828259" cy="1364783"/>
          </a:xfrm>
          <a:prstGeom prst="roundRect">
            <a:avLst>
              <a:gd name="adj" fmla="val 50000"/>
            </a:avLst>
          </a:prstGeom>
          <a:solidFill>
            <a:srgbClr val="F2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baseline="-25000" dirty="0">
              <a:latin typeface="Lora" pitchFamily="2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212EB31-A882-9F26-5B75-40D82E17BEA7}"/>
              </a:ext>
            </a:extLst>
          </p:cNvPr>
          <p:cNvSpPr>
            <a:spLocks/>
          </p:cNvSpPr>
          <p:nvPr/>
        </p:nvSpPr>
        <p:spPr>
          <a:xfrm>
            <a:off x="806451" y="7175500"/>
            <a:ext cx="5828259" cy="1364783"/>
          </a:xfrm>
          <a:prstGeom prst="roundRect">
            <a:avLst>
              <a:gd name="adj" fmla="val 50000"/>
            </a:avLst>
          </a:prstGeom>
          <a:solidFill>
            <a:srgbClr val="D9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Lora" pitchFamily="2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2DFE824-145B-61A5-021E-3EB27C0D7EA3}"/>
              </a:ext>
            </a:extLst>
          </p:cNvPr>
          <p:cNvSpPr/>
          <p:nvPr/>
        </p:nvSpPr>
        <p:spPr>
          <a:xfrm>
            <a:off x="806451" y="5618833"/>
            <a:ext cx="5828259" cy="1364783"/>
          </a:xfrm>
          <a:prstGeom prst="roundRect">
            <a:avLst>
              <a:gd name="adj" fmla="val 50000"/>
            </a:avLst>
          </a:prstGeom>
          <a:solidFill>
            <a:srgbClr val="D8E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Lora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D25699-5C6A-67D8-3CC4-E159E3103A13}"/>
              </a:ext>
            </a:extLst>
          </p:cNvPr>
          <p:cNvSpPr/>
          <p:nvPr/>
        </p:nvSpPr>
        <p:spPr>
          <a:xfrm>
            <a:off x="867605" y="2485095"/>
            <a:ext cx="5828259" cy="1364783"/>
          </a:xfrm>
          <a:prstGeom prst="roundRect">
            <a:avLst>
              <a:gd name="adj" fmla="val 50000"/>
            </a:avLst>
          </a:prstGeom>
          <a:solidFill>
            <a:srgbClr val="FFF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Lora" pitchFamily="2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5D3DC5-77CD-C9B0-7114-2D24EC12B247}"/>
              </a:ext>
            </a:extLst>
          </p:cNvPr>
          <p:cNvSpPr/>
          <p:nvPr/>
        </p:nvSpPr>
        <p:spPr>
          <a:xfrm>
            <a:off x="867605" y="4052518"/>
            <a:ext cx="5828259" cy="1364783"/>
          </a:xfrm>
          <a:prstGeom prst="roundRect">
            <a:avLst>
              <a:gd name="adj" fmla="val 50000"/>
            </a:avLst>
          </a:prstGeom>
          <a:solidFill>
            <a:srgbClr val="FF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Lor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67606" y="2467692"/>
            <a:ext cx="2268000" cy="11605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80"/>
              </a:lnSpc>
            </a:pPr>
            <a:endParaRPr i="1">
              <a:latin typeface="Lor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7606" y="4039870"/>
            <a:ext cx="2268000" cy="11605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80"/>
              </a:lnSpc>
            </a:pPr>
            <a:endParaRPr i="1">
              <a:latin typeface="Lora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7606" y="7184228"/>
            <a:ext cx="2268000" cy="11605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80"/>
              </a:lnSpc>
            </a:pPr>
            <a:endParaRPr i="1">
              <a:latin typeface="Lora" pitchFamily="2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91355" y="2155486"/>
            <a:ext cx="786428" cy="164725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-5400000">
            <a:off x="2709409" y="3165305"/>
            <a:ext cx="1370646" cy="0"/>
          </a:xfrm>
          <a:prstGeom prst="line">
            <a:avLst/>
          </a:prstGeom>
          <a:ln w="28575" cap="flat">
            <a:solidFill>
              <a:srgbClr val="F1B8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-5400000">
            <a:off x="2712162" y="4734731"/>
            <a:ext cx="1365139" cy="0"/>
          </a:xfrm>
          <a:prstGeom prst="line">
            <a:avLst/>
          </a:prstGeom>
          <a:ln w="28575" cap="flat">
            <a:solidFill>
              <a:srgbClr val="F25E0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5400000">
            <a:off x="2716279" y="6302792"/>
            <a:ext cx="1356905" cy="0"/>
          </a:xfrm>
          <a:prstGeom prst="line">
            <a:avLst/>
          </a:prstGeom>
          <a:ln w="28575" cap="flat">
            <a:solidFill>
              <a:srgbClr val="68A97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-5400000">
            <a:off x="2714350" y="7855880"/>
            <a:ext cx="1360763" cy="0"/>
          </a:xfrm>
          <a:prstGeom prst="line">
            <a:avLst/>
          </a:prstGeom>
          <a:ln w="28575" cap="flat">
            <a:solidFill>
              <a:srgbClr val="1934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-5400000">
            <a:off x="2712434" y="9450995"/>
            <a:ext cx="1364596" cy="0"/>
          </a:xfrm>
          <a:prstGeom prst="line">
            <a:avLst/>
          </a:prstGeom>
          <a:ln w="28575" cap="flat">
            <a:solidFill>
              <a:srgbClr val="82558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10811" y="756000"/>
            <a:ext cx="1185055" cy="122803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867606" y="982403"/>
            <a:ext cx="5216963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0"/>
              </a:lnSpc>
            </a:pPr>
            <a:r>
              <a:rPr lang="en-US" sz="3000" b="1" i="1" dirty="0">
                <a:solidFill>
                  <a:srgbClr val="000000"/>
                </a:solidFill>
                <a:latin typeface="Lora" pitchFamily="2" charset="0"/>
              </a:rPr>
              <a:t>Smart goals for business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3505" y="2531144"/>
            <a:ext cx="818204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i="1" dirty="0">
                <a:solidFill>
                  <a:srgbClr val="F1B834"/>
                </a:solidFill>
                <a:latin typeface="Lora" pitchFamily="2" charset="0"/>
              </a:rPr>
              <a:t>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20742" y="2869807"/>
            <a:ext cx="1191578" cy="203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1" i="1" dirty="0">
                <a:solidFill>
                  <a:srgbClr val="F1B834"/>
                </a:solidFill>
                <a:latin typeface="Lora" pitchFamily="2" charset="0"/>
              </a:rPr>
              <a:t>Specific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20742" y="3188873"/>
            <a:ext cx="1191578" cy="273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i="1" dirty="0">
                <a:solidFill>
                  <a:srgbClr val="F1B834"/>
                </a:solidFill>
                <a:latin typeface="Lora" pitchFamily="2" charset="0"/>
              </a:rPr>
              <a:t>What do I want to accomplish?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67606" y="1516968"/>
            <a:ext cx="3762618" cy="34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i="1" dirty="0">
                <a:solidFill>
                  <a:srgbClr val="000000"/>
                </a:solidFill>
                <a:latin typeface="Lora" pitchFamily="2" charset="0"/>
              </a:rPr>
              <a:t>When setting goals, make sure it follows the SMART structure. Use the questions below to create your goals.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3505" y="4103323"/>
            <a:ext cx="783886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i="1">
                <a:solidFill>
                  <a:srgbClr val="F25E0C"/>
                </a:solidFill>
                <a:latin typeface="Lora" pitchFamily="2" charset="0"/>
              </a:rPr>
              <a:t>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20742" y="4459985"/>
            <a:ext cx="1191578" cy="203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1" i="1" dirty="0">
                <a:solidFill>
                  <a:srgbClr val="F25E0C"/>
                </a:solidFill>
                <a:latin typeface="Lora" pitchFamily="2" charset="0"/>
              </a:rPr>
              <a:t>Measurable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20742" y="4743052"/>
            <a:ext cx="1191578" cy="273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i="1" dirty="0">
                <a:solidFill>
                  <a:srgbClr val="F25E0C"/>
                </a:solidFill>
                <a:latin typeface="Lora" pitchFamily="2" charset="0"/>
              </a:rPr>
              <a:t>How will I know when it is accomplished?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03505" y="8819859"/>
            <a:ext cx="818204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i="1" dirty="0">
                <a:solidFill>
                  <a:srgbClr val="825586"/>
                </a:solidFill>
                <a:latin typeface="Lora" pitchFamily="2" charset="0"/>
              </a:rPr>
              <a:t>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20742" y="9176522"/>
            <a:ext cx="1191578" cy="203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1" i="1" dirty="0">
                <a:solidFill>
                  <a:srgbClr val="825586"/>
                </a:solidFill>
                <a:latin typeface="Lora" pitchFamily="2" charset="0"/>
              </a:rPr>
              <a:t>Time bound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020742" y="9460292"/>
            <a:ext cx="1191578" cy="273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i="1" dirty="0">
                <a:solidFill>
                  <a:srgbClr val="825586"/>
                </a:solidFill>
                <a:latin typeface="Lora" pitchFamily="2" charset="0"/>
              </a:rPr>
              <a:t>When can I accomplish this goal?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03505" y="7247681"/>
            <a:ext cx="818204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i="1">
                <a:solidFill>
                  <a:srgbClr val="19344F"/>
                </a:solidFill>
                <a:latin typeface="Lora" pitchFamily="2" charset="0"/>
              </a:rPr>
              <a:t>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020742" y="7604343"/>
            <a:ext cx="1191578" cy="203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1" i="1" dirty="0">
                <a:solidFill>
                  <a:srgbClr val="19344F"/>
                </a:solidFill>
                <a:latin typeface="Lora" pitchFamily="2" charset="0"/>
              </a:rPr>
              <a:t>Relevant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020742" y="7887410"/>
            <a:ext cx="1191578" cy="273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i="1" dirty="0">
                <a:solidFill>
                  <a:srgbClr val="19344F"/>
                </a:solidFill>
                <a:latin typeface="Lora" pitchFamily="2" charset="0"/>
              </a:rPr>
              <a:t>Does this seem worthwhile?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03505" y="5675502"/>
            <a:ext cx="818204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i="1">
                <a:solidFill>
                  <a:srgbClr val="68A971"/>
                </a:solidFill>
                <a:latin typeface="Lora" pitchFamily="2" charset="0"/>
              </a:rPr>
              <a:t>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020742" y="6032164"/>
            <a:ext cx="1191578" cy="203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1" i="1" dirty="0">
                <a:solidFill>
                  <a:srgbClr val="68A971"/>
                </a:solidFill>
                <a:latin typeface="Lora" pitchFamily="2" charset="0"/>
              </a:rPr>
              <a:t>Achievable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020742" y="6315231"/>
            <a:ext cx="1191578" cy="273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i="1" dirty="0">
                <a:solidFill>
                  <a:srgbClr val="68A971"/>
                </a:solidFill>
                <a:latin typeface="Lora" pitchFamily="2" charset="0"/>
              </a:rPr>
              <a:t>How can the goal be accomplished?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Lora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Goals template</dc:title>
  <cp:lastModifiedBy>Hương Tecpen</cp:lastModifiedBy>
  <cp:revision>4</cp:revision>
  <dcterms:created xsi:type="dcterms:W3CDTF">2006-08-16T00:00:00Z</dcterms:created>
  <dcterms:modified xsi:type="dcterms:W3CDTF">2022-06-28T21:32:33Z</dcterms:modified>
  <dc:identifier>DAFEpH7ecIw</dc:identifier>
</cp:coreProperties>
</file>