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Hatton" panose="00000500000000000000" pitchFamily="50" charset="0"/>
      <p:regular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Montserrat Bold" panose="00000800000000000000" pitchFamily="2" charset="0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193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F83EA24-84D7-2B1B-5127-0C8D971529F4}"/>
              </a:ext>
            </a:extLst>
          </p:cNvPr>
          <p:cNvGrpSpPr/>
          <p:nvPr/>
        </p:nvGrpSpPr>
        <p:grpSpPr>
          <a:xfrm>
            <a:off x="756000" y="1022848"/>
            <a:ext cx="6494792" cy="9282171"/>
            <a:chOff x="756000" y="1022848"/>
            <a:chExt cx="6494792" cy="9282171"/>
          </a:xfrm>
        </p:grpSpPr>
        <p:grpSp>
          <p:nvGrpSpPr>
            <p:cNvPr id="2" name="Group 2"/>
            <p:cNvGrpSpPr/>
            <p:nvPr/>
          </p:nvGrpSpPr>
          <p:grpSpPr>
            <a:xfrm>
              <a:off x="756000" y="2683121"/>
              <a:ext cx="6048000" cy="7252879"/>
              <a:chOff x="0" y="0"/>
              <a:chExt cx="2167467" cy="2599268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167467" cy="2599268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2599268">
                    <a:moveTo>
                      <a:pt x="0" y="0"/>
                    </a:moveTo>
                    <a:lnTo>
                      <a:pt x="2167467" y="0"/>
                    </a:lnTo>
                    <a:lnTo>
                      <a:pt x="2167467" y="2599268"/>
                    </a:lnTo>
                    <a:lnTo>
                      <a:pt x="0" y="259926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49412" tIns="49412" rIns="49412" bIns="49412" rtlCol="0" anchor="ctr"/>
              <a:lstStyle/>
              <a:p>
                <a:pPr algn="ctr">
                  <a:lnSpc>
                    <a:spcPts val="1543"/>
                  </a:lnSpc>
                </a:pPr>
                <a:r>
                  <a:rPr lang="en-US" sz="1102" spc="358">
                    <a:solidFill>
                      <a:srgbClr val="FFFFFF"/>
                    </a:solidFill>
                    <a:latin typeface="Montserrat"/>
                  </a:rPr>
                  <a:t>L</a:t>
                </a:r>
              </a:p>
            </p:txBody>
          </p:sp>
        </p:grpSp>
        <p:sp>
          <p:nvSpPr>
            <p:cNvPr id="5" name="AutoShape 5"/>
            <p:cNvSpPr/>
            <p:nvPr/>
          </p:nvSpPr>
          <p:spPr>
            <a:xfrm>
              <a:off x="756000" y="4126285"/>
              <a:ext cx="6048000" cy="0"/>
            </a:xfrm>
            <a:prstGeom prst="line">
              <a:avLst/>
            </a:prstGeom>
            <a:ln w="9525" cap="flat">
              <a:solidFill>
                <a:srgbClr val="A6907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4540632" y="1181660"/>
              <a:ext cx="2710160" cy="1951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3"/>
                </a:lnSpc>
              </a:pPr>
              <a:r>
                <a:rPr lang="en-US" sz="1102">
                  <a:solidFill>
                    <a:srgbClr val="473C38"/>
                  </a:solidFill>
                  <a:latin typeface="Montserrat Bold"/>
                </a:rPr>
                <a:t>MONTH :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526735" y="1690808"/>
              <a:ext cx="2710160" cy="1951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3"/>
                </a:lnSpc>
              </a:pPr>
              <a:r>
                <a:rPr lang="en-US" sz="1102">
                  <a:solidFill>
                    <a:srgbClr val="473C38"/>
                  </a:solidFill>
                  <a:latin typeface="Montserrat Bold"/>
                </a:rPr>
                <a:t>WEEK :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5405729" y="1367529"/>
              <a:ext cx="1398271" cy="0"/>
            </a:xfrm>
            <a:prstGeom prst="line">
              <a:avLst/>
            </a:prstGeom>
            <a:ln w="9525" cap="flat">
              <a:solidFill>
                <a:srgbClr val="A6907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5356302" y="1876677"/>
              <a:ext cx="1447698" cy="0"/>
            </a:xfrm>
            <a:prstGeom prst="line">
              <a:avLst/>
            </a:prstGeom>
            <a:ln w="9525" cap="flat">
              <a:solidFill>
                <a:srgbClr val="A6907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56000" y="1022848"/>
              <a:ext cx="3510271" cy="1164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4"/>
                </a:lnSpc>
              </a:pPr>
              <a:r>
                <a:rPr lang="en-US" sz="3412">
                  <a:solidFill>
                    <a:srgbClr val="473C38"/>
                  </a:solidFill>
                  <a:latin typeface="Hatton"/>
                </a:rPr>
                <a:t>SMART GOALS SALES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69840" y="2909050"/>
              <a:ext cx="2710160" cy="198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3"/>
                </a:lnSpc>
              </a:pPr>
              <a:r>
                <a:rPr lang="en-US" sz="1202">
                  <a:solidFill>
                    <a:srgbClr val="473C38"/>
                  </a:solidFill>
                  <a:latin typeface="Montserrat"/>
                </a:rPr>
                <a:t>SPECIFIC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756000" y="5578714"/>
              <a:ext cx="6048000" cy="0"/>
            </a:xfrm>
            <a:prstGeom prst="line">
              <a:avLst/>
            </a:prstGeom>
            <a:ln w="9525" cap="flat">
              <a:solidFill>
                <a:srgbClr val="A6907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756000" y="7031143"/>
              <a:ext cx="6048000" cy="0"/>
            </a:xfrm>
            <a:prstGeom prst="line">
              <a:avLst/>
            </a:prstGeom>
            <a:ln w="9525" cap="flat">
              <a:solidFill>
                <a:srgbClr val="A6907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756000" y="8483571"/>
              <a:ext cx="6048000" cy="0"/>
            </a:xfrm>
            <a:prstGeom prst="line">
              <a:avLst/>
            </a:prstGeom>
            <a:ln w="9525" cap="flat">
              <a:solidFill>
                <a:srgbClr val="A69077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069840" y="4364997"/>
              <a:ext cx="2710160" cy="198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3"/>
                </a:lnSpc>
              </a:pPr>
              <a:r>
                <a:rPr lang="en-US" sz="1202">
                  <a:solidFill>
                    <a:srgbClr val="473C38"/>
                  </a:solidFill>
                  <a:latin typeface="Montserrat"/>
                </a:rPr>
                <a:t>MEASURABLE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69840" y="5801268"/>
              <a:ext cx="2710160" cy="198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3"/>
                </a:lnSpc>
              </a:pPr>
              <a:r>
                <a:rPr lang="en-US" sz="1202">
                  <a:solidFill>
                    <a:srgbClr val="473C38"/>
                  </a:solidFill>
                  <a:latin typeface="Montserrat"/>
                </a:rPr>
                <a:t>ATTAINABLE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69840" y="7237540"/>
              <a:ext cx="2710160" cy="198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3"/>
                </a:lnSpc>
              </a:pPr>
              <a:r>
                <a:rPr lang="en-US" sz="1202">
                  <a:solidFill>
                    <a:srgbClr val="473C38"/>
                  </a:solidFill>
                  <a:latin typeface="Montserrat"/>
                </a:rPr>
                <a:t>RELEVANT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69840" y="8673811"/>
              <a:ext cx="2710160" cy="198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3"/>
                </a:lnSpc>
              </a:pPr>
              <a:r>
                <a:rPr lang="en-US" sz="1202">
                  <a:solidFill>
                    <a:srgbClr val="473C38"/>
                  </a:solidFill>
                  <a:latin typeface="Montserrat"/>
                </a:rPr>
                <a:t>TIME BOUND</a:t>
              </a:r>
            </a:p>
          </p:txBody>
        </p: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711650" y="10140294"/>
              <a:ext cx="786428" cy="1647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Montserrat Bold</vt:lpstr>
      <vt:lpstr>Calibri</vt:lpstr>
      <vt:lpstr>Montserrat</vt:lpstr>
      <vt:lpstr>Hatton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Goals template 2</dc:title>
  <cp:lastModifiedBy>Hương Tecpen</cp:lastModifiedBy>
  <cp:revision>2</cp:revision>
  <dcterms:created xsi:type="dcterms:W3CDTF">2006-08-16T00:00:00Z</dcterms:created>
  <dcterms:modified xsi:type="dcterms:W3CDTF">2022-07-08T17:32:13Z</dcterms:modified>
  <dc:identifier>DAFFIVEzzc0</dc:identifier>
</cp:coreProperties>
</file>