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Alta Regular" panose="02000503000000000000" pitchFamily="50" charset="0"/>
      <p:regular r:id="rId3"/>
    </p:embeddedFont>
    <p:embeddedFont>
      <p:font typeface="Brittany Signature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65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A8BCC3C-CC55-A3ED-B754-69BE7ECE70AA}"/>
              </a:ext>
            </a:extLst>
          </p:cNvPr>
          <p:cNvGrpSpPr/>
          <p:nvPr/>
        </p:nvGrpSpPr>
        <p:grpSpPr>
          <a:xfrm>
            <a:off x="748628" y="761805"/>
            <a:ext cx="6055372" cy="9591324"/>
            <a:chOff x="748628" y="761805"/>
            <a:chExt cx="6055372" cy="9591324"/>
          </a:xfrm>
        </p:grpSpPr>
        <p:grpSp>
          <p:nvGrpSpPr>
            <p:cNvPr id="2" name="Group 2"/>
            <p:cNvGrpSpPr/>
            <p:nvPr/>
          </p:nvGrpSpPr>
          <p:grpSpPr>
            <a:xfrm>
              <a:off x="748628" y="2527344"/>
              <a:ext cx="6048000" cy="1128627"/>
              <a:chOff x="0" y="0"/>
              <a:chExt cx="7349142" cy="137143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7349142" cy="1371436"/>
              </a:xfrm>
              <a:custGeom>
                <a:avLst/>
                <a:gdLst/>
                <a:ahLst/>
                <a:cxnLst/>
                <a:rect l="l" t="t" r="r" b="b"/>
                <a:pathLst>
                  <a:path w="7349142" h="1371436">
                    <a:moveTo>
                      <a:pt x="7224682" y="1371436"/>
                    </a:moveTo>
                    <a:lnTo>
                      <a:pt x="124460" y="1371436"/>
                    </a:lnTo>
                    <a:cubicBezTo>
                      <a:pt x="55880" y="1371436"/>
                      <a:pt x="0" y="1315556"/>
                      <a:pt x="0" y="124697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224682" y="0"/>
                    </a:lnTo>
                    <a:cubicBezTo>
                      <a:pt x="7293263" y="0"/>
                      <a:pt x="7349142" y="55880"/>
                      <a:pt x="7349142" y="124460"/>
                    </a:cubicBezTo>
                    <a:lnTo>
                      <a:pt x="7349142" y="1246976"/>
                    </a:lnTo>
                    <a:cubicBezTo>
                      <a:pt x="7349142" y="1315556"/>
                      <a:pt x="7293263" y="1371436"/>
                      <a:pt x="7224682" y="1371436"/>
                    </a:cubicBezTo>
                    <a:close/>
                  </a:path>
                </a:pathLst>
              </a:custGeom>
              <a:solidFill>
                <a:srgbClr val="F6EDE8"/>
              </a:solidFill>
            </p:spPr>
          </p:sp>
        </p:grpSp>
        <p:sp>
          <p:nvSpPr>
            <p:cNvPr id="4" name="AutoShape 4"/>
            <p:cNvSpPr/>
            <p:nvPr/>
          </p:nvSpPr>
          <p:spPr>
            <a:xfrm>
              <a:off x="968635" y="3181918"/>
              <a:ext cx="5607986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968635" y="3479443"/>
              <a:ext cx="5607986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2543024" y="2883311"/>
              <a:ext cx="4033597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748628" y="5620010"/>
              <a:ext cx="6048000" cy="1128627"/>
              <a:chOff x="0" y="0"/>
              <a:chExt cx="7349142" cy="137143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349142" cy="1371436"/>
              </a:xfrm>
              <a:custGeom>
                <a:avLst/>
                <a:gdLst/>
                <a:ahLst/>
                <a:cxnLst/>
                <a:rect l="l" t="t" r="r" b="b"/>
                <a:pathLst>
                  <a:path w="7349142" h="1371436">
                    <a:moveTo>
                      <a:pt x="7224682" y="1371436"/>
                    </a:moveTo>
                    <a:lnTo>
                      <a:pt x="124460" y="1371436"/>
                    </a:lnTo>
                    <a:cubicBezTo>
                      <a:pt x="55880" y="1371436"/>
                      <a:pt x="0" y="1315556"/>
                      <a:pt x="0" y="124697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224682" y="0"/>
                    </a:lnTo>
                    <a:cubicBezTo>
                      <a:pt x="7293263" y="0"/>
                      <a:pt x="7349142" y="55880"/>
                      <a:pt x="7349142" y="124460"/>
                    </a:cubicBezTo>
                    <a:lnTo>
                      <a:pt x="7349142" y="1246976"/>
                    </a:lnTo>
                    <a:cubicBezTo>
                      <a:pt x="7349142" y="1315556"/>
                      <a:pt x="7293263" y="1371436"/>
                      <a:pt x="7224682" y="1371436"/>
                    </a:cubicBezTo>
                    <a:close/>
                  </a:path>
                </a:pathLst>
              </a:custGeom>
              <a:solidFill>
                <a:srgbClr val="F6EDE8"/>
              </a:solidFill>
            </p:spPr>
          </p:sp>
        </p:grpSp>
        <p:sp>
          <p:nvSpPr>
            <p:cNvPr id="9" name="AutoShape 9"/>
            <p:cNvSpPr/>
            <p:nvPr/>
          </p:nvSpPr>
          <p:spPr>
            <a:xfrm>
              <a:off x="968635" y="6274584"/>
              <a:ext cx="5607986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968635" y="6572109"/>
              <a:ext cx="5607986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2600175" y="5975978"/>
              <a:ext cx="3976446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12"/>
            <p:cNvGrpSpPr/>
            <p:nvPr/>
          </p:nvGrpSpPr>
          <p:grpSpPr>
            <a:xfrm>
              <a:off x="756000" y="8712677"/>
              <a:ext cx="6048000" cy="1128627"/>
              <a:chOff x="0" y="0"/>
              <a:chExt cx="7349142" cy="137143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349142" cy="1371436"/>
              </a:xfrm>
              <a:custGeom>
                <a:avLst/>
                <a:gdLst/>
                <a:ahLst/>
                <a:cxnLst/>
                <a:rect l="l" t="t" r="r" b="b"/>
                <a:pathLst>
                  <a:path w="7349142" h="1371436">
                    <a:moveTo>
                      <a:pt x="7224682" y="1371436"/>
                    </a:moveTo>
                    <a:lnTo>
                      <a:pt x="124460" y="1371436"/>
                    </a:lnTo>
                    <a:cubicBezTo>
                      <a:pt x="55880" y="1371436"/>
                      <a:pt x="0" y="1315556"/>
                      <a:pt x="0" y="124697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224682" y="0"/>
                    </a:lnTo>
                    <a:cubicBezTo>
                      <a:pt x="7293263" y="0"/>
                      <a:pt x="7349142" y="55880"/>
                      <a:pt x="7349142" y="124460"/>
                    </a:cubicBezTo>
                    <a:lnTo>
                      <a:pt x="7349142" y="1246976"/>
                    </a:lnTo>
                    <a:cubicBezTo>
                      <a:pt x="7349142" y="1315556"/>
                      <a:pt x="7293263" y="1371436"/>
                      <a:pt x="7224682" y="1371436"/>
                    </a:cubicBezTo>
                    <a:close/>
                  </a:path>
                </a:pathLst>
              </a:custGeom>
              <a:solidFill>
                <a:srgbClr val="F6EDE8"/>
              </a:solidFill>
            </p:spPr>
          </p:sp>
        </p:grpSp>
        <p:sp>
          <p:nvSpPr>
            <p:cNvPr id="14" name="AutoShape 14"/>
            <p:cNvSpPr/>
            <p:nvPr/>
          </p:nvSpPr>
          <p:spPr>
            <a:xfrm>
              <a:off x="976007" y="9367251"/>
              <a:ext cx="5607986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976007" y="9664776"/>
              <a:ext cx="5607986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2607547" y="9068644"/>
              <a:ext cx="3976446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7" name="Group 17"/>
            <p:cNvGrpSpPr/>
            <p:nvPr/>
          </p:nvGrpSpPr>
          <p:grpSpPr>
            <a:xfrm>
              <a:off x="748628" y="4073677"/>
              <a:ext cx="6048000" cy="1128627"/>
              <a:chOff x="0" y="0"/>
              <a:chExt cx="7349142" cy="137143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349142" cy="1371436"/>
              </a:xfrm>
              <a:custGeom>
                <a:avLst/>
                <a:gdLst/>
                <a:ahLst/>
                <a:cxnLst/>
                <a:rect l="l" t="t" r="r" b="b"/>
                <a:pathLst>
                  <a:path w="7349142" h="1371436">
                    <a:moveTo>
                      <a:pt x="7224682" y="1371436"/>
                    </a:moveTo>
                    <a:lnTo>
                      <a:pt x="124460" y="1371436"/>
                    </a:lnTo>
                    <a:cubicBezTo>
                      <a:pt x="55880" y="1371436"/>
                      <a:pt x="0" y="1315556"/>
                      <a:pt x="0" y="124697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224682" y="0"/>
                    </a:lnTo>
                    <a:cubicBezTo>
                      <a:pt x="7293263" y="0"/>
                      <a:pt x="7349142" y="55880"/>
                      <a:pt x="7349142" y="124460"/>
                    </a:cubicBezTo>
                    <a:lnTo>
                      <a:pt x="7349142" y="1246976"/>
                    </a:lnTo>
                    <a:cubicBezTo>
                      <a:pt x="7349142" y="1315556"/>
                      <a:pt x="7293263" y="1371436"/>
                      <a:pt x="7224682" y="1371436"/>
                    </a:cubicBezTo>
                    <a:close/>
                  </a:path>
                </a:pathLst>
              </a:custGeom>
              <a:solidFill>
                <a:srgbClr val="E4E2D6"/>
              </a:solidFill>
            </p:spPr>
          </p:sp>
        </p:grpSp>
        <p:sp>
          <p:nvSpPr>
            <p:cNvPr id="19" name="AutoShape 19"/>
            <p:cNvSpPr/>
            <p:nvPr/>
          </p:nvSpPr>
          <p:spPr>
            <a:xfrm>
              <a:off x="968635" y="4728251"/>
              <a:ext cx="5607986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968635" y="5025776"/>
              <a:ext cx="5607986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2600175" y="4429645"/>
              <a:ext cx="3976446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2" name="Group 22"/>
            <p:cNvGrpSpPr/>
            <p:nvPr/>
          </p:nvGrpSpPr>
          <p:grpSpPr>
            <a:xfrm>
              <a:off x="748628" y="7166344"/>
              <a:ext cx="6048000" cy="1128627"/>
              <a:chOff x="0" y="0"/>
              <a:chExt cx="7349142" cy="137143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349142" cy="1371436"/>
              </a:xfrm>
              <a:custGeom>
                <a:avLst/>
                <a:gdLst/>
                <a:ahLst/>
                <a:cxnLst/>
                <a:rect l="l" t="t" r="r" b="b"/>
                <a:pathLst>
                  <a:path w="7349142" h="1371436">
                    <a:moveTo>
                      <a:pt x="7224682" y="1371436"/>
                    </a:moveTo>
                    <a:lnTo>
                      <a:pt x="124460" y="1371436"/>
                    </a:lnTo>
                    <a:cubicBezTo>
                      <a:pt x="55880" y="1371436"/>
                      <a:pt x="0" y="1315556"/>
                      <a:pt x="0" y="124697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224682" y="0"/>
                    </a:lnTo>
                    <a:cubicBezTo>
                      <a:pt x="7293263" y="0"/>
                      <a:pt x="7349142" y="55880"/>
                      <a:pt x="7349142" y="124460"/>
                    </a:cubicBezTo>
                    <a:lnTo>
                      <a:pt x="7349142" y="1246976"/>
                    </a:lnTo>
                    <a:cubicBezTo>
                      <a:pt x="7349142" y="1315556"/>
                      <a:pt x="7293263" y="1371436"/>
                      <a:pt x="7224682" y="1371436"/>
                    </a:cubicBezTo>
                    <a:close/>
                  </a:path>
                </a:pathLst>
              </a:custGeom>
              <a:solidFill>
                <a:srgbClr val="E4E2D6"/>
              </a:solidFill>
            </p:spPr>
          </p:sp>
        </p:grpSp>
        <p:sp>
          <p:nvSpPr>
            <p:cNvPr id="24" name="AutoShape 24"/>
            <p:cNvSpPr/>
            <p:nvPr/>
          </p:nvSpPr>
          <p:spPr>
            <a:xfrm>
              <a:off x="968635" y="7820918"/>
              <a:ext cx="5607986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968635" y="8118443"/>
              <a:ext cx="5607986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2600175" y="7522311"/>
              <a:ext cx="3976446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447187" y="10188404"/>
              <a:ext cx="786428" cy="164725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486658" y="761805"/>
              <a:ext cx="1097335" cy="1010920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1525244" y="1324415"/>
              <a:ext cx="3771886" cy="525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066"/>
                </a:lnSpc>
              </a:pPr>
              <a:r>
                <a:rPr lang="en-US" sz="4280" dirty="0">
                  <a:solidFill>
                    <a:srgbClr val="000000"/>
                  </a:solidFill>
                  <a:latin typeface="Alta Regular" panose="02000503000000000000" pitchFamily="50" charset="0"/>
                </a:rPr>
                <a:t>SMART GOALS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56000" y="851250"/>
              <a:ext cx="2718969" cy="5173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50"/>
                </a:lnSpc>
              </a:pPr>
              <a:r>
                <a:rPr lang="en-US" sz="3947" dirty="0">
                  <a:solidFill>
                    <a:srgbClr val="000000"/>
                  </a:solidFill>
                  <a:latin typeface="Brittany Signature" pitchFamily="2" charset="0"/>
                </a:rPr>
                <a:t>Marketing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968635" y="2695142"/>
              <a:ext cx="1254691" cy="20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500"/>
                </a:lnSpc>
                <a:spcBef>
                  <a:spcPct val="0"/>
                </a:spcBef>
              </a:pPr>
              <a:r>
                <a:rPr lang="en-US" sz="1500" spc="300" dirty="0">
                  <a:solidFill>
                    <a:srgbClr val="000000"/>
                  </a:solidFill>
                  <a:latin typeface="Alta Regular" panose="02000503000000000000" pitchFamily="50" charset="0"/>
                </a:rPr>
                <a:t>SPECIFIC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936000" y="5787808"/>
              <a:ext cx="1521297" cy="20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500"/>
                </a:lnSpc>
                <a:spcBef>
                  <a:spcPct val="0"/>
                </a:spcBef>
              </a:pPr>
              <a:r>
                <a:rPr lang="en-US" sz="1500" spc="300">
                  <a:solidFill>
                    <a:srgbClr val="000000"/>
                  </a:solidFill>
                  <a:latin typeface="Alta Regular" panose="02000503000000000000" pitchFamily="50" charset="0"/>
                </a:rPr>
                <a:t>ATTAINABLE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943372" y="8880475"/>
              <a:ext cx="1211124" cy="20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500"/>
                </a:lnSpc>
                <a:spcBef>
                  <a:spcPct val="0"/>
                </a:spcBef>
              </a:pPr>
              <a:r>
                <a:rPr lang="en-US" sz="1500" spc="300">
                  <a:solidFill>
                    <a:srgbClr val="000000"/>
                  </a:solidFill>
                  <a:latin typeface="Alta Regular" panose="02000503000000000000" pitchFamily="50" charset="0"/>
                </a:rPr>
                <a:t>TIMELY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68635" y="4241475"/>
              <a:ext cx="1574389" cy="20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500"/>
                </a:lnSpc>
                <a:spcBef>
                  <a:spcPct val="0"/>
                </a:spcBef>
              </a:pPr>
              <a:r>
                <a:rPr lang="en-US" sz="1500" spc="300">
                  <a:solidFill>
                    <a:srgbClr val="000000"/>
                  </a:solidFill>
                  <a:latin typeface="Alta Regular" panose="02000503000000000000" pitchFamily="50" charset="0"/>
                </a:rPr>
                <a:t>MEASURABLE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36000" y="7334142"/>
              <a:ext cx="1397470" cy="20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500"/>
                </a:lnSpc>
                <a:spcBef>
                  <a:spcPct val="0"/>
                </a:spcBef>
              </a:pPr>
              <a:r>
                <a:rPr lang="en-US" sz="1500" spc="300">
                  <a:solidFill>
                    <a:srgbClr val="000000"/>
                  </a:solidFill>
                  <a:latin typeface="Alta Regular" panose="02000503000000000000" pitchFamily="50" charset="0"/>
                </a:rPr>
                <a:t>RELEVANT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Brittany Signature</vt:lpstr>
      <vt:lpstr>Calibri</vt:lpstr>
      <vt:lpstr>Alta 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Goals template</dc:title>
  <cp:lastModifiedBy>Hương Tecpen</cp:lastModifiedBy>
  <cp:revision>3</cp:revision>
  <dcterms:created xsi:type="dcterms:W3CDTF">2006-08-16T00:00:00Z</dcterms:created>
  <dcterms:modified xsi:type="dcterms:W3CDTF">2022-06-28T20:36:46Z</dcterms:modified>
  <dc:identifier>DAFEpH7ecIw</dc:identifier>
</cp:coreProperties>
</file>