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Bold" panose="00000800000000000000" pitchFamily="2" charset="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265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D0B16A74-9F89-7077-9E31-BAAD898BCFE0}"/>
              </a:ext>
            </a:extLst>
          </p:cNvPr>
          <p:cNvGrpSpPr/>
          <p:nvPr/>
        </p:nvGrpSpPr>
        <p:grpSpPr>
          <a:xfrm>
            <a:off x="756000" y="746475"/>
            <a:ext cx="6648448" cy="9945525"/>
            <a:chOff x="756000" y="746475"/>
            <a:chExt cx="6648448" cy="9945525"/>
          </a:xfrm>
        </p:grpSpPr>
        <p:sp>
          <p:nvSpPr>
            <p:cNvPr id="2" name="AutoShape 2"/>
            <p:cNvSpPr/>
            <p:nvPr/>
          </p:nvSpPr>
          <p:spPr>
            <a:xfrm>
              <a:off x="769007" y="1138125"/>
              <a:ext cx="6048000" cy="0"/>
            </a:xfrm>
            <a:prstGeom prst="line">
              <a:avLst/>
            </a:prstGeom>
            <a:ln w="9525" cap="rnd">
              <a:solidFill>
                <a:srgbClr val="796E6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" name="Group 3"/>
            <p:cNvGrpSpPr/>
            <p:nvPr/>
          </p:nvGrpSpPr>
          <p:grpSpPr>
            <a:xfrm>
              <a:off x="756000" y="2589645"/>
              <a:ext cx="6048000" cy="1357062"/>
              <a:chOff x="0" y="0"/>
              <a:chExt cx="8064000" cy="1809416"/>
            </a:xfrm>
          </p:grpSpPr>
          <p:grpSp>
            <p:nvGrpSpPr>
              <p:cNvPr id="4" name="Group 4"/>
              <p:cNvGrpSpPr/>
              <p:nvPr/>
            </p:nvGrpSpPr>
            <p:grpSpPr>
              <a:xfrm>
                <a:off x="3363505" y="0"/>
                <a:ext cx="4700495" cy="1809416"/>
                <a:chOff x="0" y="0"/>
                <a:chExt cx="8906084" cy="3428322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0" y="0"/>
                  <a:ext cx="8906084" cy="342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6084" h="3428322">
                      <a:moveTo>
                        <a:pt x="8601284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3123522"/>
                      </a:lnTo>
                      <a:cubicBezTo>
                        <a:pt x="0" y="3292432"/>
                        <a:pt x="135890" y="3428322"/>
                        <a:pt x="304800" y="3428322"/>
                      </a:cubicBezTo>
                      <a:lnTo>
                        <a:pt x="8601284" y="3428322"/>
                      </a:lnTo>
                      <a:cubicBezTo>
                        <a:pt x="8770193" y="3428322"/>
                        <a:pt x="8906084" y="3292432"/>
                        <a:pt x="8906084" y="3123522"/>
                      </a:cubicBezTo>
                      <a:lnTo>
                        <a:pt x="8906084" y="304800"/>
                      </a:lnTo>
                      <a:cubicBezTo>
                        <a:pt x="8906084" y="135890"/>
                        <a:pt x="8770193" y="0"/>
                        <a:pt x="8601284" y="0"/>
                      </a:cubicBezTo>
                      <a:close/>
                    </a:path>
                  </a:pathLst>
                </a:custGeom>
                <a:solidFill>
                  <a:srgbClr val="DEDDC1"/>
                </a:solidFill>
              </p:spPr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0" y="0"/>
                <a:ext cx="3157556" cy="1809416"/>
                <a:chOff x="0" y="0"/>
                <a:chExt cx="5982658" cy="3428322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0"/>
                  <a:ext cx="5982658" cy="342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2658" h="3428322">
                      <a:moveTo>
                        <a:pt x="567785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3123522"/>
                      </a:lnTo>
                      <a:cubicBezTo>
                        <a:pt x="0" y="3292432"/>
                        <a:pt x="135890" y="3428322"/>
                        <a:pt x="304800" y="3428322"/>
                      </a:cubicBezTo>
                      <a:lnTo>
                        <a:pt x="5677858" y="3428322"/>
                      </a:lnTo>
                      <a:cubicBezTo>
                        <a:pt x="5846768" y="3428322"/>
                        <a:pt x="5982658" y="3292432"/>
                        <a:pt x="5982658" y="3123522"/>
                      </a:cubicBezTo>
                      <a:lnTo>
                        <a:pt x="5982658" y="304800"/>
                      </a:lnTo>
                      <a:cubicBezTo>
                        <a:pt x="5982658" y="135890"/>
                        <a:pt x="5846768" y="0"/>
                        <a:pt x="5677858" y="0"/>
                      </a:cubicBezTo>
                      <a:close/>
                    </a:path>
                  </a:pathLst>
                </a:custGeom>
                <a:solidFill>
                  <a:srgbClr val="536749"/>
                </a:solidFill>
              </p:spPr>
            </p:sp>
          </p:grpSp>
          <p:sp>
            <p:nvSpPr>
              <p:cNvPr id="8" name="TextBox 8"/>
              <p:cNvSpPr txBox="1"/>
              <p:nvPr/>
            </p:nvSpPr>
            <p:spPr>
              <a:xfrm>
                <a:off x="231029" y="412787"/>
                <a:ext cx="2695498" cy="314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500">
                    <a:solidFill>
                      <a:srgbClr val="F3F3EE"/>
                    </a:solidFill>
                    <a:latin typeface="Montserrat Bold"/>
                  </a:rPr>
                  <a:t>SPECIFIC 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231029" y="831887"/>
                <a:ext cx="2695498" cy="441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20"/>
                  </a:lnSpc>
                </a:pPr>
                <a:r>
                  <a:rPr lang="en-US" sz="1100" i="1" dirty="0">
                    <a:solidFill>
                      <a:srgbClr val="F3F3EE"/>
                    </a:solidFill>
                    <a:latin typeface="Montserrat" panose="00000500000000000000" pitchFamily="2" charset="0"/>
                  </a:rPr>
                  <a:t>What do I want to </a:t>
                </a:r>
              </a:p>
              <a:p>
                <a:pPr algn="ctr">
                  <a:lnSpc>
                    <a:spcPts val="1320"/>
                  </a:lnSpc>
                </a:pPr>
                <a:r>
                  <a:rPr lang="en-US" sz="1100" i="1" dirty="0">
                    <a:solidFill>
                      <a:srgbClr val="F3F3EE"/>
                    </a:solidFill>
                    <a:latin typeface="Montserrat" panose="00000500000000000000" pitchFamily="2" charset="0"/>
                  </a:rPr>
                  <a:t>happen?  </a:t>
                </a: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756000" y="4084355"/>
              <a:ext cx="6048000" cy="1357062"/>
              <a:chOff x="0" y="0"/>
              <a:chExt cx="8064000" cy="1809416"/>
            </a:xfrm>
          </p:grpSpPr>
          <p:grpSp>
            <p:nvGrpSpPr>
              <p:cNvPr id="11" name="Group 11"/>
              <p:cNvGrpSpPr/>
              <p:nvPr/>
            </p:nvGrpSpPr>
            <p:grpSpPr>
              <a:xfrm>
                <a:off x="3363505" y="0"/>
                <a:ext cx="4700495" cy="1809416"/>
                <a:chOff x="0" y="0"/>
                <a:chExt cx="8906084" cy="3428322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0" y="0"/>
                  <a:ext cx="8906084" cy="342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6084" h="3428322">
                      <a:moveTo>
                        <a:pt x="8601284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3123522"/>
                      </a:lnTo>
                      <a:cubicBezTo>
                        <a:pt x="0" y="3292432"/>
                        <a:pt x="135890" y="3428322"/>
                        <a:pt x="304800" y="3428322"/>
                      </a:cubicBezTo>
                      <a:lnTo>
                        <a:pt x="8601284" y="3428322"/>
                      </a:lnTo>
                      <a:cubicBezTo>
                        <a:pt x="8770193" y="3428322"/>
                        <a:pt x="8906084" y="3292432"/>
                        <a:pt x="8906084" y="3123522"/>
                      </a:cubicBezTo>
                      <a:lnTo>
                        <a:pt x="8906084" y="304800"/>
                      </a:lnTo>
                      <a:cubicBezTo>
                        <a:pt x="8906084" y="135890"/>
                        <a:pt x="8770193" y="0"/>
                        <a:pt x="8601284" y="0"/>
                      </a:cubicBezTo>
                      <a:close/>
                    </a:path>
                  </a:pathLst>
                </a:custGeom>
                <a:solidFill>
                  <a:srgbClr val="DEDDC1"/>
                </a:solidFill>
              </p:spPr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0" y="0"/>
                <a:ext cx="3157556" cy="1809416"/>
                <a:chOff x="0" y="0"/>
                <a:chExt cx="5982658" cy="3428322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5982658" cy="342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2658" h="3428322">
                      <a:moveTo>
                        <a:pt x="567785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3123522"/>
                      </a:lnTo>
                      <a:cubicBezTo>
                        <a:pt x="0" y="3292432"/>
                        <a:pt x="135890" y="3428322"/>
                        <a:pt x="304800" y="3428322"/>
                      </a:cubicBezTo>
                      <a:lnTo>
                        <a:pt x="5677858" y="3428322"/>
                      </a:lnTo>
                      <a:cubicBezTo>
                        <a:pt x="5846768" y="3428322"/>
                        <a:pt x="5982658" y="3292432"/>
                        <a:pt x="5982658" y="3123522"/>
                      </a:cubicBezTo>
                      <a:lnTo>
                        <a:pt x="5982658" y="304800"/>
                      </a:lnTo>
                      <a:cubicBezTo>
                        <a:pt x="5982658" y="135890"/>
                        <a:pt x="5846768" y="0"/>
                        <a:pt x="5677858" y="0"/>
                      </a:cubicBezTo>
                      <a:close/>
                    </a:path>
                  </a:pathLst>
                </a:custGeom>
                <a:solidFill>
                  <a:srgbClr val="536749"/>
                </a:solidFill>
              </p:spPr>
            </p:sp>
          </p:grpSp>
          <p:sp>
            <p:nvSpPr>
              <p:cNvPr id="15" name="TextBox 15"/>
              <p:cNvSpPr txBox="1"/>
              <p:nvPr/>
            </p:nvSpPr>
            <p:spPr>
              <a:xfrm>
                <a:off x="231029" y="412787"/>
                <a:ext cx="2695498" cy="314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500">
                    <a:solidFill>
                      <a:srgbClr val="F3F3EE"/>
                    </a:solidFill>
                    <a:latin typeface="Montserrat Bold"/>
                  </a:rPr>
                  <a:t>MEASUREABLE 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231029" y="831887"/>
                <a:ext cx="2695498" cy="441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20"/>
                  </a:lnSpc>
                </a:pPr>
                <a:r>
                  <a:rPr lang="en-US" sz="1100" i="1">
                    <a:solidFill>
                      <a:srgbClr val="F3F3EE"/>
                    </a:solidFill>
                    <a:latin typeface="Montserrat" panose="00000500000000000000" pitchFamily="2" charset="0"/>
                  </a:rPr>
                  <a:t> How will I know when I have achieved my goal?</a:t>
                </a: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756000" y="5584292"/>
              <a:ext cx="6048000" cy="1357062"/>
              <a:chOff x="0" y="0"/>
              <a:chExt cx="8064000" cy="1809416"/>
            </a:xfrm>
          </p:grpSpPr>
          <p:grpSp>
            <p:nvGrpSpPr>
              <p:cNvPr id="18" name="Group 18"/>
              <p:cNvGrpSpPr/>
              <p:nvPr/>
            </p:nvGrpSpPr>
            <p:grpSpPr>
              <a:xfrm>
                <a:off x="3363505" y="0"/>
                <a:ext cx="4700495" cy="1809416"/>
                <a:chOff x="0" y="0"/>
                <a:chExt cx="8906084" cy="3428322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0" y="0"/>
                  <a:ext cx="8906084" cy="342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6084" h="3428322">
                      <a:moveTo>
                        <a:pt x="8601284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3123522"/>
                      </a:lnTo>
                      <a:cubicBezTo>
                        <a:pt x="0" y="3292432"/>
                        <a:pt x="135890" y="3428322"/>
                        <a:pt x="304800" y="3428322"/>
                      </a:cubicBezTo>
                      <a:lnTo>
                        <a:pt x="8601284" y="3428322"/>
                      </a:lnTo>
                      <a:cubicBezTo>
                        <a:pt x="8770193" y="3428322"/>
                        <a:pt x="8906084" y="3292432"/>
                        <a:pt x="8906084" y="3123522"/>
                      </a:cubicBezTo>
                      <a:lnTo>
                        <a:pt x="8906084" y="304800"/>
                      </a:lnTo>
                      <a:cubicBezTo>
                        <a:pt x="8906084" y="135890"/>
                        <a:pt x="8770193" y="0"/>
                        <a:pt x="8601284" y="0"/>
                      </a:cubicBezTo>
                      <a:close/>
                    </a:path>
                  </a:pathLst>
                </a:custGeom>
                <a:solidFill>
                  <a:srgbClr val="DEDDC1"/>
                </a:solidFill>
              </p:spPr>
            </p:sp>
          </p:grpSp>
          <p:grpSp>
            <p:nvGrpSpPr>
              <p:cNvPr id="20" name="Group 20"/>
              <p:cNvGrpSpPr/>
              <p:nvPr/>
            </p:nvGrpSpPr>
            <p:grpSpPr>
              <a:xfrm>
                <a:off x="0" y="0"/>
                <a:ext cx="3157556" cy="1809416"/>
                <a:chOff x="0" y="0"/>
                <a:chExt cx="5982658" cy="3428322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0" y="0"/>
                  <a:ext cx="5982658" cy="342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2658" h="3428322">
                      <a:moveTo>
                        <a:pt x="567785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3123522"/>
                      </a:lnTo>
                      <a:cubicBezTo>
                        <a:pt x="0" y="3292432"/>
                        <a:pt x="135890" y="3428322"/>
                        <a:pt x="304800" y="3428322"/>
                      </a:cubicBezTo>
                      <a:lnTo>
                        <a:pt x="5677858" y="3428322"/>
                      </a:lnTo>
                      <a:cubicBezTo>
                        <a:pt x="5846768" y="3428322"/>
                        <a:pt x="5982658" y="3292432"/>
                        <a:pt x="5982658" y="3123522"/>
                      </a:cubicBezTo>
                      <a:lnTo>
                        <a:pt x="5982658" y="304800"/>
                      </a:lnTo>
                      <a:cubicBezTo>
                        <a:pt x="5982658" y="135890"/>
                        <a:pt x="5846768" y="0"/>
                        <a:pt x="5677858" y="0"/>
                      </a:cubicBezTo>
                      <a:close/>
                    </a:path>
                  </a:pathLst>
                </a:custGeom>
                <a:solidFill>
                  <a:srgbClr val="536749"/>
                </a:solidFill>
              </p:spPr>
            </p:sp>
          </p:grpSp>
          <p:sp>
            <p:nvSpPr>
              <p:cNvPr id="22" name="TextBox 22"/>
              <p:cNvSpPr txBox="1"/>
              <p:nvPr/>
            </p:nvSpPr>
            <p:spPr>
              <a:xfrm>
                <a:off x="231029" y="412787"/>
                <a:ext cx="2695498" cy="314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500">
                    <a:solidFill>
                      <a:srgbClr val="F3F3EE"/>
                    </a:solidFill>
                    <a:latin typeface="Montserrat Bold"/>
                  </a:rPr>
                  <a:t>ATTAINABLE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231029" y="831887"/>
                <a:ext cx="2695498" cy="441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20"/>
                  </a:lnSpc>
                </a:pPr>
                <a:r>
                  <a:rPr lang="en-US" sz="1100" i="1">
                    <a:solidFill>
                      <a:srgbClr val="F3F3EE"/>
                    </a:solidFill>
                    <a:latin typeface="Montserrat" panose="00000500000000000000" pitchFamily="2" charset="0"/>
                  </a:rPr>
                  <a:t>Is the goal realistic and </a:t>
                </a:r>
              </a:p>
              <a:p>
                <a:pPr algn="ctr">
                  <a:lnSpc>
                    <a:spcPts val="1320"/>
                  </a:lnSpc>
                </a:pPr>
                <a:r>
                  <a:rPr lang="en-US" sz="1100" i="1">
                    <a:solidFill>
                      <a:srgbClr val="F3F3EE"/>
                    </a:solidFill>
                    <a:latin typeface="Montserrat" panose="00000500000000000000" pitchFamily="2" charset="0"/>
                  </a:rPr>
                  <a:t>how will I accomplish it?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756000" y="7081615"/>
              <a:ext cx="6048000" cy="1357062"/>
              <a:chOff x="0" y="0"/>
              <a:chExt cx="8064000" cy="1809416"/>
            </a:xfrm>
          </p:grpSpPr>
          <p:grpSp>
            <p:nvGrpSpPr>
              <p:cNvPr id="25" name="Group 25"/>
              <p:cNvGrpSpPr/>
              <p:nvPr/>
            </p:nvGrpSpPr>
            <p:grpSpPr>
              <a:xfrm>
                <a:off x="3363505" y="0"/>
                <a:ext cx="4700495" cy="1809416"/>
                <a:chOff x="0" y="0"/>
                <a:chExt cx="8906084" cy="3428322"/>
              </a:xfrm>
            </p:grpSpPr>
            <p:sp>
              <p:nvSpPr>
                <p:cNvPr id="26" name="Freeform 26"/>
                <p:cNvSpPr/>
                <p:nvPr/>
              </p:nvSpPr>
              <p:spPr>
                <a:xfrm>
                  <a:off x="0" y="0"/>
                  <a:ext cx="8906084" cy="342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6084" h="3428322">
                      <a:moveTo>
                        <a:pt x="8601284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3123522"/>
                      </a:lnTo>
                      <a:cubicBezTo>
                        <a:pt x="0" y="3292432"/>
                        <a:pt x="135890" y="3428322"/>
                        <a:pt x="304800" y="3428322"/>
                      </a:cubicBezTo>
                      <a:lnTo>
                        <a:pt x="8601284" y="3428322"/>
                      </a:lnTo>
                      <a:cubicBezTo>
                        <a:pt x="8770193" y="3428322"/>
                        <a:pt x="8906084" y="3292432"/>
                        <a:pt x="8906084" y="3123522"/>
                      </a:cubicBezTo>
                      <a:lnTo>
                        <a:pt x="8906084" y="304800"/>
                      </a:lnTo>
                      <a:cubicBezTo>
                        <a:pt x="8906084" y="135890"/>
                        <a:pt x="8770193" y="0"/>
                        <a:pt x="8601284" y="0"/>
                      </a:cubicBezTo>
                      <a:close/>
                    </a:path>
                  </a:pathLst>
                </a:custGeom>
                <a:solidFill>
                  <a:srgbClr val="DEDDC1"/>
                </a:solidFill>
              </p:spPr>
            </p:sp>
          </p:grpSp>
          <p:grpSp>
            <p:nvGrpSpPr>
              <p:cNvPr id="27" name="Group 27"/>
              <p:cNvGrpSpPr/>
              <p:nvPr/>
            </p:nvGrpSpPr>
            <p:grpSpPr>
              <a:xfrm>
                <a:off x="0" y="0"/>
                <a:ext cx="3157556" cy="1809416"/>
                <a:chOff x="0" y="0"/>
                <a:chExt cx="5982658" cy="3428322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0" y="0"/>
                  <a:ext cx="5982658" cy="342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2658" h="3428322">
                      <a:moveTo>
                        <a:pt x="567785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3123522"/>
                      </a:lnTo>
                      <a:cubicBezTo>
                        <a:pt x="0" y="3292432"/>
                        <a:pt x="135890" y="3428322"/>
                        <a:pt x="304800" y="3428322"/>
                      </a:cubicBezTo>
                      <a:lnTo>
                        <a:pt x="5677858" y="3428322"/>
                      </a:lnTo>
                      <a:cubicBezTo>
                        <a:pt x="5846768" y="3428322"/>
                        <a:pt x="5982658" y="3292432"/>
                        <a:pt x="5982658" y="3123522"/>
                      </a:cubicBezTo>
                      <a:lnTo>
                        <a:pt x="5982658" y="304800"/>
                      </a:lnTo>
                      <a:cubicBezTo>
                        <a:pt x="5982658" y="135890"/>
                        <a:pt x="5846768" y="0"/>
                        <a:pt x="5677858" y="0"/>
                      </a:cubicBezTo>
                      <a:close/>
                    </a:path>
                  </a:pathLst>
                </a:custGeom>
                <a:solidFill>
                  <a:srgbClr val="536749"/>
                </a:solidFill>
              </p:spPr>
            </p:sp>
          </p:grpSp>
          <p:sp>
            <p:nvSpPr>
              <p:cNvPr id="29" name="TextBox 29"/>
              <p:cNvSpPr txBox="1"/>
              <p:nvPr/>
            </p:nvSpPr>
            <p:spPr>
              <a:xfrm>
                <a:off x="231029" y="412787"/>
                <a:ext cx="2695498" cy="314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500">
                    <a:solidFill>
                      <a:srgbClr val="F3F3EE"/>
                    </a:solidFill>
                    <a:latin typeface="Montserrat Bold"/>
                  </a:rPr>
                  <a:t>RELEVANT 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231029" y="831887"/>
                <a:ext cx="2695498" cy="441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20"/>
                  </a:lnSpc>
                </a:pPr>
                <a:r>
                  <a:rPr lang="en-US" sz="1100" i="1">
                    <a:solidFill>
                      <a:srgbClr val="F3F3EE"/>
                    </a:solidFill>
                    <a:latin typeface="Montserrat" panose="00000500000000000000" pitchFamily="2" charset="0"/>
                  </a:rPr>
                  <a:t>Why is my goal </a:t>
                </a:r>
              </a:p>
              <a:p>
                <a:pPr algn="ctr">
                  <a:lnSpc>
                    <a:spcPts val="1320"/>
                  </a:lnSpc>
                </a:pPr>
                <a:r>
                  <a:rPr lang="en-US" sz="1100" i="1">
                    <a:solidFill>
                      <a:srgbClr val="F3F3EE"/>
                    </a:solidFill>
                    <a:latin typeface="Montserrat" panose="00000500000000000000" pitchFamily="2" charset="0"/>
                  </a:rPr>
                  <a:t>important to me?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756000" y="8578938"/>
              <a:ext cx="6048000" cy="1357062"/>
              <a:chOff x="0" y="0"/>
              <a:chExt cx="8064000" cy="1809416"/>
            </a:xfrm>
          </p:grpSpPr>
          <p:grpSp>
            <p:nvGrpSpPr>
              <p:cNvPr id="32" name="Group 32"/>
              <p:cNvGrpSpPr/>
              <p:nvPr/>
            </p:nvGrpSpPr>
            <p:grpSpPr>
              <a:xfrm>
                <a:off x="3363505" y="0"/>
                <a:ext cx="4700495" cy="1809416"/>
                <a:chOff x="0" y="0"/>
                <a:chExt cx="8906084" cy="3428322"/>
              </a:xfrm>
            </p:grpSpPr>
            <p:sp>
              <p:nvSpPr>
                <p:cNvPr id="33" name="Freeform 33"/>
                <p:cNvSpPr/>
                <p:nvPr/>
              </p:nvSpPr>
              <p:spPr>
                <a:xfrm>
                  <a:off x="0" y="0"/>
                  <a:ext cx="8906084" cy="342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6084" h="3428322">
                      <a:moveTo>
                        <a:pt x="8601284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3123522"/>
                      </a:lnTo>
                      <a:cubicBezTo>
                        <a:pt x="0" y="3292432"/>
                        <a:pt x="135890" y="3428322"/>
                        <a:pt x="304800" y="3428322"/>
                      </a:cubicBezTo>
                      <a:lnTo>
                        <a:pt x="8601284" y="3428322"/>
                      </a:lnTo>
                      <a:cubicBezTo>
                        <a:pt x="8770193" y="3428322"/>
                        <a:pt x="8906084" y="3292432"/>
                        <a:pt x="8906084" y="3123522"/>
                      </a:cubicBezTo>
                      <a:lnTo>
                        <a:pt x="8906084" y="304800"/>
                      </a:lnTo>
                      <a:cubicBezTo>
                        <a:pt x="8906084" y="135890"/>
                        <a:pt x="8770193" y="0"/>
                        <a:pt x="8601284" y="0"/>
                      </a:cubicBezTo>
                      <a:close/>
                    </a:path>
                  </a:pathLst>
                </a:custGeom>
                <a:solidFill>
                  <a:srgbClr val="DEDDC1"/>
                </a:solidFill>
              </p:spPr>
            </p:sp>
          </p:grpSp>
          <p:grpSp>
            <p:nvGrpSpPr>
              <p:cNvPr id="34" name="Group 34"/>
              <p:cNvGrpSpPr/>
              <p:nvPr/>
            </p:nvGrpSpPr>
            <p:grpSpPr>
              <a:xfrm>
                <a:off x="0" y="0"/>
                <a:ext cx="3157556" cy="1809416"/>
                <a:chOff x="0" y="0"/>
                <a:chExt cx="5982658" cy="3428322"/>
              </a:xfrm>
            </p:grpSpPr>
            <p:sp>
              <p:nvSpPr>
                <p:cNvPr id="35" name="Freeform 35"/>
                <p:cNvSpPr/>
                <p:nvPr/>
              </p:nvSpPr>
              <p:spPr>
                <a:xfrm>
                  <a:off x="0" y="0"/>
                  <a:ext cx="5982658" cy="342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2658" h="3428322">
                      <a:moveTo>
                        <a:pt x="567785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3123522"/>
                      </a:lnTo>
                      <a:cubicBezTo>
                        <a:pt x="0" y="3292432"/>
                        <a:pt x="135890" y="3428322"/>
                        <a:pt x="304800" y="3428322"/>
                      </a:cubicBezTo>
                      <a:lnTo>
                        <a:pt x="5677858" y="3428322"/>
                      </a:lnTo>
                      <a:cubicBezTo>
                        <a:pt x="5846768" y="3428322"/>
                        <a:pt x="5982658" y="3292432"/>
                        <a:pt x="5982658" y="3123522"/>
                      </a:cubicBezTo>
                      <a:lnTo>
                        <a:pt x="5982658" y="304800"/>
                      </a:lnTo>
                      <a:cubicBezTo>
                        <a:pt x="5982658" y="135890"/>
                        <a:pt x="5846768" y="0"/>
                        <a:pt x="5677858" y="0"/>
                      </a:cubicBezTo>
                      <a:close/>
                    </a:path>
                  </a:pathLst>
                </a:custGeom>
                <a:solidFill>
                  <a:srgbClr val="536749"/>
                </a:solidFill>
              </p:spPr>
            </p:sp>
          </p:grpSp>
          <p:sp>
            <p:nvSpPr>
              <p:cNvPr id="36" name="TextBox 36"/>
              <p:cNvSpPr txBox="1"/>
              <p:nvPr/>
            </p:nvSpPr>
            <p:spPr>
              <a:xfrm>
                <a:off x="231029" y="412787"/>
                <a:ext cx="2695498" cy="314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500">
                    <a:solidFill>
                      <a:srgbClr val="F3F3EE"/>
                    </a:solidFill>
                    <a:latin typeface="Montserrat Bold"/>
                  </a:rPr>
                  <a:t>TIMELY 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231029" y="831887"/>
                <a:ext cx="2695498" cy="441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20"/>
                  </a:lnSpc>
                </a:pPr>
                <a:r>
                  <a:rPr lang="en-US" sz="1100" i="1">
                    <a:solidFill>
                      <a:srgbClr val="F3F3EE"/>
                    </a:solidFill>
                    <a:latin typeface="Montserrat" panose="00000500000000000000" pitchFamily="2" charset="0"/>
                  </a:rPr>
                  <a:t>What is my deadline </a:t>
                </a:r>
              </a:p>
              <a:p>
                <a:pPr algn="ctr">
                  <a:lnSpc>
                    <a:spcPts val="1320"/>
                  </a:lnSpc>
                </a:pPr>
                <a:r>
                  <a:rPr lang="en-US" sz="1100" i="1">
                    <a:solidFill>
                      <a:srgbClr val="F3F3EE"/>
                    </a:solidFill>
                    <a:latin typeface="Montserrat" panose="00000500000000000000" pitchFamily="2" charset="0"/>
                  </a:rPr>
                  <a:t>for this goal?</a:t>
                </a:r>
              </a:p>
            </p:txBody>
          </p:sp>
        </p:grpSp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640004" y="8927556"/>
              <a:ext cx="1764444" cy="1764444"/>
            </a:xfrm>
            <a:prstGeom prst="rect">
              <a:avLst/>
            </a:prstGeom>
          </p:spPr>
        </p:pic>
        <p:sp>
          <p:nvSpPr>
            <p:cNvPr id="39" name="TextBox 39"/>
            <p:cNvSpPr txBox="1"/>
            <p:nvPr/>
          </p:nvSpPr>
          <p:spPr>
            <a:xfrm>
              <a:off x="756000" y="1636872"/>
              <a:ext cx="6048000" cy="530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4000" dirty="0">
                  <a:solidFill>
                    <a:srgbClr val="EE8D4A"/>
                  </a:solidFill>
                  <a:latin typeface="Montserrat"/>
                </a:rPr>
                <a:t>HEALTH SMART GOALS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56000" y="746475"/>
              <a:ext cx="952836" cy="247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20"/>
                </a:lnSpc>
              </a:pPr>
              <a:r>
                <a:rPr lang="en-US" sz="1600">
                  <a:solidFill>
                    <a:srgbClr val="796E60"/>
                  </a:solidFill>
                  <a:latin typeface="Montserrat" panose="00000500000000000000" pitchFamily="2" charset="0"/>
                </a:rPr>
                <a:t>DATE: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4631584" y="790607"/>
              <a:ext cx="281774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>
                  <a:solidFill>
                    <a:srgbClr val="796E60"/>
                  </a:solidFill>
                  <a:latin typeface="Montserrat" panose="00000500000000000000" pitchFamily="2" charset="0"/>
                </a:rPr>
                <a:t>S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4949358" y="790607"/>
              <a:ext cx="270538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>
                  <a:solidFill>
                    <a:srgbClr val="796E60"/>
                  </a:solidFill>
                  <a:latin typeface="Montserrat" panose="00000500000000000000" pitchFamily="2" charset="0"/>
                </a:rPr>
                <a:t>M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5273602" y="790607"/>
              <a:ext cx="281774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>
                  <a:solidFill>
                    <a:srgbClr val="796E60"/>
                  </a:solidFill>
                  <a:latin typeface="Montserrat" panose="00000500000000000000" pitchFamily="2" charset="0"/>
                </a:rPr>
                <a:t>T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5591376" y="790607"/>
              <a:ext cx="270538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>
                  <a:solidFill>
                    <a:srgbClr val="796E60"/>
                  </a:solidFill>
                  <a:latin typeface="Montserrat" panose="00000500000000000000" pitchFamily="2" charset="0"/>
                </a:rPr>
                <a:t>W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5897914" y="790607"/>
              <a:ext cx="281774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>
                  <a:solidFill>
                    <a:srgbClr val="796E60"/>
                  </a:solidFill>
                  <a:latin typeface="Montserrat" panose="00000500000000000000" pitchFamily="2" charset="0"/>
                </a:rPr>
                <a:t>T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6215688" y="790607"/>
              <a:ext cx="270538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>
                  <a:solidFill>
                    <a:srgbClr val="796E60"/>
                  </a:solidFill>
                  <a:latin typeface="Montserrat" panose="00000500000000000000" pitchFamily="2" charset="0"/>
                </a:rPr>
                <a:t>F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6522226" y="790607"/>
              <a:ext cx="281774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>
                  <a:solidFill>
                    <a:srgbClr val="796E60"/>
                  </a:solidFill>
                  <a:latin typeface="Montserrat" panose="00000500000000000000" pitchFamily="2" charset="0"/>
                </a:rPr>
                <a:t>S</a:t>
              </a:r>
            </a:p>
          </p:txBody>
        </p:sp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2471" y="10191577"/>
              <a:ext cx="786428" cy="1647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Montserrat Bold</vt:lpstr>
      <vt:lpstr>Montserrat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Goals template 2</dc:title>
  <cp:lastModifiedBy>Hương Tecpen</cp:lastModifiedBy>
  <cp:revision>2</cp:revision>
  <dcterms:created xsi:type="dcterms:W3CDTF">2006-08-16T00:00:00Z</dcterms:created>
  <dcterms:modified xsi:type="dcterms:W3CDTF">2022-07-08T17:27:44Z</dcterms:modified>
  <dc:identifier>DAFFIVEzzc0</dc:identifier>
</cp:coreProperties>
</file>