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772400" cy="2514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8" d="100"/>
          <a:sy n="138" d="100"/>
        </p:scale>
        <p:origin x="82" y="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CBC12F6-EB6C-29E9-6D47-DFCB723CB048}"/>
              </a:ext>
            </a:extLst>
          </p:cNvPr>
          <p:cNvGrpSpPr/>
          <p:nvPr/>
        </p:nvGrpSpPr>
        <p:grpSpPr>
          <a:xfrm>
            <a:off x="475622" y="-426243"/>
            <a:ext cx="7451245" cy="3923117"/>
            <a:chOff x="475622" y="-426243"/>
            <a:chExt cx="7451245" cy="392311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03750" y="-426243"/>
              <a:ext cx="3923117" cy="3923117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894861" y="971636"/>
              <a:ext cx="988663" cy="167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lang="en-US" sz="900">
                  <a:solidFill>
                    <a:srgbClr val="496425"/>
                  </a:solidFill>
                  <a:latin typeface="Montserrat"/>
                </a:rPr>
                <a:t>To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894861" y="1196426"/>
              <a:ext cx="4407236" cy="0"/>
            </a:xfrm>
            <a:prstGeom prst="line">
              <a:avLst/>
            </a:prstGeom>
            <a:ln w="9525" cap="flat">
              <a:solidFill>
                <a:srgbClr val="49642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2894861" y="1386926"/>
              <a:ext cx="988663" cy="167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lang="en-US" sz="900" dirty="0">
                  <a:solidFill>
                    <a:srgbClr val="496425"/>
                  </a:solidFill>
                  <a:latin typeface="Montserrat"/>
                </a:rPr>
                <a:t>Message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2894861" y="1611716"/>
              <a:ext cx="4407236" cy="0"/>
            </a:xfrm>
            <a:prstGeom prst="line">
              <a:avLst/>
            </a:prstGeom>
            <a:ln w="9525" cap="flat">
              <a:solidFill>
                <a:srgbClr val="49642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2894861" y="1860318"/>
              <a:ext cx="4407236" cy="0"/>
            </a:xfrm>
            <a:prstGeom prst="line">
              <a:avLst/>
            </a:prstGeom>
            <a:ln w="9525" cap="flat">
              <a:solidFill>
                <a:srgbClr val="49642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2894861" y="2108921"/>
              <a:ext cx="4407236" cy="0"/>
            </a:xfrm>
            <a:prstGeom prst="line">
              <a:avLst/>
            </a:prstGeom>
            <a:ln w="9525" cap="flat">
              <a:solidFill>
                <a:srgbClr val="496425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5622" y="251460"/>
              <a:ext cx="1807997" cy="201168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2894861" y="472354"/>
              <a:ext cx="3592257" cy="373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3000" dirty="0">
                  <a:solidFill>
                    <a:srgbClr val="BD312D"/>
                  </a:solidFill>
                  <a:latin typeface="Montserrat SemiBold" panose="00000700000000000000" pitchFamily="2" charset="0"/>
                </a:rPr>
                <a:t>SANTA COUPON</a:t>
              </a:r>
            </a:p>
          </p:txBody>
        </p:sp>
      </p:grp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D92B1C2-1CCC-EADE-6896-47F7F964D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04072"/>
            <a:ext cx="493867" cy="1034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Calibri</vt:lpstr>
      <vt:lpstr>Montserrat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 template 1,2,5,6,8</dc:title>
  <cp:lastModifiedBy>Hương Tecpen</cp:lastModifiedBy>
  <cp:revision>3</cp:revision>
  <dcterms:created xsi:type="dcterms:W3CDTF">2006-08-16T00:00:00Z</dcterms:created>
  <dcterms:modified xsi:type="dcterms:W3CDTF">2022-07-24T21:02:36Z</dcterms:modified>
  <dc:identifier>DAFHADFZW3Y</dc:identifier>
</cp:coreProperties>
</file>