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ora" pitchFamily="2" charset="0"/>
      <p:regular r:id="rId7"/>
      <p:bold r:id="rId8"/>
      <p:italic r:id="rId9"/>
      <p:boldItalic r:id="rId10"/>
    </p:embeddedFont>
    <p:embeddedFont>
      <p:font typeface="Lora Bold" pitchFamily="2" charset="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65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A3152F1-4364-94D9-BE4B-D9196A3544D9}"/>
              </a:ext>
            </a:extLst>
          </p:cNvPr>
          <p:cNvGrpSpPr/>
          <p:nvPr/>
        </p:nvGrpSpPr>
        <p:grpSpPr>
          <a:xfrm>
            <a:off x="0" y="911827"/>
            <a:ext cx="7556500" cy="9469859"/>
            <a:chOff x="0" y="911827"/>
            <a:chExt cx="7556500" cy="946985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09813" y="10216425"/>
              <a:ext cx="998750" cy="165261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0" y="911827"/>
              <a:ext cx="7556500" cy="5481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35"/>
                </a:lnSpc>
                <a:spcBef>
                  <a:spcPct val="0"/>
                </a:spcBef>
              </a:pPr>
              <a:r>
                <a:rPr lang="en-US" sz="3168" dirty="0">
                  <a:solidFill>
                    <a:srgbClr val="000000"/>
                  </a:solidFill>
                  <a:latin typeface="Lora Bold"/>
                </a:rPr>
                <a:t>MOTHER'S DAY  COUPON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453539" y="1880951"/>
              <a:ext cx="6652922" cy="1162597"/>
              <a:chOff x="0" y="0"/>
              <a:chExt cx="8870563" cy="1550129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4989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 rot="-5400000">
                <a:off x="-281920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 rot="5400000">
                <a:off x="2030796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475936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525504" y="667313"/>
                <a:ext cx="1809965" cy="527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EMPTYING THE GARBAGE</a:t>
                </a:r>
              </a:p>
            </p:txBody>
          </p:sp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62475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57464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13" name="TextBox 13"/>
              <p:cNvSpPr txBox="1"/>
              <p:nvPr/>
            </p:nvSpPr>
            <p:spPr>
              <a:xfrm rot="-5400000">
                <a:off x="2680556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 rot="5400000">
                <a:off x="4993270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3438411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463195" y="702613"/>
                <a:ext cx="1944173" cy="527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AN UNDISTURBED NAP</a:t>
                </a:r>
              </a:p>
            </p:txBody>
          </p:sp>
          <p:pic>
            <p:nvPicPr>
              <p:cNvPr id="17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24950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18" name="Picture 18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619939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19" name="TextBox 19"/>
              <p:cNvSpPr txBox="1"/>
              <p:nvPr/>
            </p:nvSpPr>
            <p:spPr>
              <a:xfrm rot="-5400000">
                <a:off x="5643032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 rot="5400000">
                <a:off x="7955746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6400886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6425670" y="702613"/>
                <a:ext cx="1944173" cy="2482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A BACK RUB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82727" y="3223915"/>
              <a:ext cx="6652922" cy="1162597"/>
              <a:chOff x="0" y="0"/>
              <a:chExt cx="8870563" cy="1550129"/>
            </a:xfrm>
          </p:grpSpPr>
          <p:pic>
            <p:nvPicPr>
              <p:cNvPr id="24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25" name="Picture 25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4989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26" name="TextBox 26"/>
              <p:cNvSpPr txBox="1"/>
              <p:nvPr/>
            </p:nvSpPr>
            <p:spPr>
              <a:xfrm rot="-5400000">
                <a:off x="-281920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 rot="5400000">
                <a:off x="2030796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475936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525504" y="667313"/>
                <a:ext cx="1809965" cy="2482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A KISS</a:t>
                </a:r>
              </a:p>
            </p:txBody>
          </p:sp>
          <p:pic>
            <p:nvPicPr>
              <p:cNvPr id="30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62475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31" name="Picture 31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57464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32" name="TextBox 32"/>
              <p:cNvSpPr txBox="1"/>
              <p:nvPr/>
            </p:nvSpPr>
            <p:spPr>
              <a:xfrm rot="-5400000">
                <a:off x="2680556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 rot="5400000">
                <a:off x="4993270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3438411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3463195" y="702613"/>
                <a:ext cx="1944173" cy="2482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A BIG HUG</a:t>
                </a:r>
              </a:p>
            </p:txBody>
          </p:sp>
          <p:pic>
            <p:nvPicPr>
              <p:cNvPr id="36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24950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37" name="Picture 37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619939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38" name="TextBox 38"/>
              <p:cNvSpPr txBox="1"/>
              <p:nvPr/>
            </p:nvSpPr>
            <p:spPr>
              <a:xfrm rot="-5400000">
                <a:off x="5643032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 rot="5400000">
                <a:off x="7955746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6400886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6425670" y="702613"/>
                <a:ext cx="1944173" cy="527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WASHING UP DISHES</a:t>
                </a: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482727" y="4566879"/>
              <a:ext cx="6652922" cy="1162597"/>
              <a:chOff x="0" y="0"/>
              <a:chExt cx="8870563" cy="1550129"/>
            </a:xfrm>
          </p:grpSpPr>
          <p:pic>
            <p:nvPicPr>
              <p:cNvPr id="43" name="Picture 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44" name="Picture 44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4989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45" name="TextBox 45"/>
              <p:cNvSpPr txBox="1"/>
              <p:nvPr/>
            </p:nvSpPr>
            <p:spPr>
              <a:xfrm rot="-5400000">
                <a:off x="-281920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 rot="5400000">
                <a:off x="2030796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75936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525504" y="667313"/>
                <a:ext cx="1809965" cy="527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BREAKFAST </a:t>
                </a:r>
              </a:p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ON BED</a:t>
                </a:r>
              </a:p>
            </p:txBody>
          </p:sp>
          <p:pic>
            <p:nvPicPr>
              <p:cNvPr id="49" name="Picture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62475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50" name="Picture 50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57464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51" name="TextBox 51"/>
              <p:cNvSpPr txBox="1"/>
              <p:nvPr/>
            </p:nvSpPr>
            <p:spPr>
              <a:xfrm rot="-5400000">
                <a:off x="2680556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 rot="5400000">
                <a:off x="4993270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3438411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3463195" y="702613"/>
                <a:ext cx="1944173" cy="527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ONE HOUR OF HOUSEWORK</a:t>
                </a:r>
              </a:p>
            </p:txBody>
          </p:sp>
          <p:pic>
            <p:nvPicPr>
              <p:cNvPr id="55" name="Picture 5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24950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56" name="Picture 56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619939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57" name="TextBox 57"/>
              <p:cNvSpPr txBox="1"/>
              <p:nvPr/>
            </p:nvSpPr>
            <p:spPr>
              <a:xfrm rot="-5400000">
                <a:off x="5643032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 rot="5400000">
                <a:off x="7955746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6400886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6425670" y="702613"/>
                <a:ext cx="1944173" cy="3854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</a:pPr>
                <a:r>
                  <a:rPr lang="en-US" sz="900">
                    <a:solidFill>
                      <a:srgbClr val="000000"/>
                    </a:solidFill>
                    <a:latin typeface="Lora Bold"/>
                  </a:rPr>
                  <a:t>MAKING THE BED WITHOUT BEING ASKED</a:t>
                </a:r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511915" y="5909844"/>
              <a:ext cx="6652922" cy="1162597"/>
              <a:chOff x="0" y="0"/>
              <a:chExt cx="8870563" cy="1550129"/>
            </a:xfrm>
          </p:grpSpPr>
          <p:pic>
            <p:nvPicPr>
              <p:cNvPr id="62" name="Picture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63" name="Picture 63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4989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64" name="TextBox 64"/>
              <p:cNvSpPr txBox="1"/>
              <p:nvPr/>
            </p:nvSpPr>
            <p:spPr>
              <a:xfrm rot="-5400000">
                <a:off x="-281920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 rot="5400000">
                <a:off x="2030796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475936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525504" y="667313"/>
                <a:ext cx="1809965" cy="527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ONE EXTRA CHORE</a:t>
                </a:r>
              </a:p>
            </p:txBody>
          </p:sp>
          <p:pic>
            <p:nvPicPr>
              <p:cNvPr id="68" name="Picture 6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62475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69" name="Picture 69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57464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70" name="TextBox 70"/>
              <p:cNvSpPr txBox="1"/>
              <p:nvPr/>
            </p:nvSpPr>
            <p:spPr>
              <a:xfrm rot="-5400000">
                <a:off x="2680556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 rot="5400000">
                <a:off x="4993270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3438411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3463195" y="702613"/>
                <a:ext cx="1944173" cy="2482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A MOVIE NIGHT</a:t>
                </a:r>
              </a:p>
            </p:txBody>
          </p:sp>
          <p:pic>
            <p:nvPicPr>
              <p:cNvPr id="74" name="Picture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24950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75" name="Picture 75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619939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76" name="TextBox 76"/>
              <p:cNvSpPr txBox="1"/>
              <p:nvPr/>
            </p:nvSpPr>
            <p:spPr>
              <a:xfrm rot="-5400000">
                <a:off x="5643032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 rot="5400000">
                <a:off x="7955746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6400886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6425670" y="702613"/>
                <a:ext cx="1944173" cy="527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AN UNDISTURBED NAP</a:t>
                </a:r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>
              <a:off x="511915" y="7252808"/>
              <a:ext cx="6652922" cy="1162597"/>
              <a:chOff x="0" y="0"/>
              <a:chExt cx="8870563" cy="1550129"/>
            </a:xfrm>
          </p:grpSpPr>
          <p:pic>
            <p:nvPicPr>
              <p:cNvPr id="81" name="Picture 8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82" name="Picture 82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4989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83" name="TextBox 83"/>
              <p:cNvSpPr txBox="1"/>
              <p:nvPr/>
            </p:nvSpPr>
            <p:spPr>
              <a:xfrm rot="-5400000">
                <a:off x="-281920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 rot="5400000">
                <a:off x="2030796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475936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525504" y="667313"/>
                <a:ext cx="1809965" cy="527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COOKING WITH MOM</a:t>
                </a:r>
              </a:p>
            </p:txBody>
          </p:sp>
          <p:pic>
            <p:nvPicPr>
              <p:cNvPr id="87" name="Picture 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62475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88" name="Picture 88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57464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89" name="TextBox 89"/>
              <p:cNvSpPr txBox="1"/>
              <p:nvPr/>
            </p:nvSpPr>
            <p:spPr>
              <a:xfrm rot="-5400000">
                <a:off x="2680556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 rot="5400000">
                <a:off x="4993270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3438411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3463195" y="702613"/>
                <a:ext cx="1944173" cy="527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ROOM </a:t>
                </a:r>
              </a:p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CLEANUP</a:t>
                </a:r>
              </a:p>
            </p:txBody>
          </p:sp>
          <p:pic>
            <p:nvPicPr>
              <p:cNvPr id="93" name="Picture 9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24950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94" name="Picture 94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619939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95" name="TextBox 95"/>
              <p:cNvSpPr txBox="1"/>
              <p:nvPr/>
            </p:nvSpPr>
            <p:spPr>
              <a:xfrm rot="-5400000">
                <a:off x="5643032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 rot="5400000">
                <a:off x="7955746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6400886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6425670" y="702613"/>
                <a:ext cx="1944173" cy="527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A NICE </a:t>
                </a:r>
              </a:p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WALKING</a:t>
                </a:r>
              </a:p>
            </p:txBody>
          </p:sp>
        </p:grpSp>
        <p:grpSp>
          <p:nvGrpSpPr>
            <p:cNvPr id="99" name="Group 99"/>
            <p:cNvGrpSpPr/>
            <p:nvPr/>
          </p:nvGrpSpPr>
          <p:grpSpPr>
            <a:xfrm>
              <a:off x="453539" y="8595772"/>
              <a:ext cx="6652922" cy="1162597"/>
              <a:chOff x="0" y="0"/>
              <a:chExt cx="8870563" cy="1550129"/>
            </a:xfrm>
          </p:grpSpPr>
          <p:pic>
            <p:nvPicPr>
              <p:cNvPr id="100" name="Picture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101" name="Picture 101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4989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102" name="TextBox 102"/>
              <p:cNvSpPr txBox="1"/>
              <p:nvPr/>
            </p:nvSpPr>
            <p:spPr>
              <a:xfrm rot="-5400000">
                <a:off x="-281920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 rot="5400000">
                <a:off x="2030796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475936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525504" y="667313"/>
                <a:ext cx="1809965" cy="527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PICNIC IN </a:t>
                </a:r>
              </a:p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A PARK</a:t>
                </a:r>
              </a:p>
            </p:txBody>
          </p:sp>
          <p:pic>
            <p:nvPicPr>
              <p:cNvPr id="106" name="Picture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62475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107" name="Picture 107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57464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108" name="TextBox 108"/>
              <p:cNvSpPr txBox="1"/>
              <p:nvPr/>
            </p:nvSpPr>
            <p:spPr>
              <a:xfrm rot="-5400000">
                <a:off x="2680556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109" name="TextBox 109"/>
              <p:cNvSpPr txBox="1"/>
              <p:nvPr/>
            </p:nvSpPr>
            <p:spPr>
              <a:xfrm rot="5400000">
                <a:off x="4993270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110" name="TextBox 110"/>
              <p:cNvSpPr txBox="1"/>
              <p:nvPr/>
            </p:nvSpPr>
            <p:spPr>
              <a:xfrm>
                <a:off x="3438411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3463195" y="702613"/>
                <a:ext cx="1944173" cy="2482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PICKUP TOYS</a:t>
                </a:r>
              </a:p>
            </p:txBody>
          </p:sp>
          <p:pic>
            <p:nvPicPr>
              <p:cNvPr id="112" name="Picture 1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24950" y="0"/>
                <a:ext cx="2945613" cy="1550129"/>
              </a:xfrm>
              <a:prstGeom prst="rect">
                <a:avLst/>
              </a:prstGeom>
            </p:spPr>
          </p:pic>
          <p:pic>
            <p:nvPicPr>
              <p:cNvPr id="113" name="Picture 113"/>
              <p:cNvPicPr>
                <a:picLocks noChangeAspect="1"/>
              </p:cNvPicPr>
              <p:nvPr/>
            </p:nvPicPr>
            <p:blipFill>
              <a:blip r:embed="rId6" cstate="print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619939" y="279400"/>
                <a:ext cx="1470995" cy="1014987"/>
              </a:xfrm>
              <a:prstGeom prst="rect">
                <a:avLst/>
              </a:prstGeom>
            </p:spPr>
          </p:pic>
          <p:sp>
            <p:nvSpPr>
              <p:cNvPr id="114" name="TextBox 114"/>
              <p:cNvSpPr txBox="1"/>
              <p:nvPr/>
            </p:nvSpPr>
            <p:spPr>
              <a:xfrm rot="-5400000">
                <a:off x="5643032" y="696628"/>
                <a:ext cx="11656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115" name="TextBox 115"/>
              <p:cNvSpPr txBox="1"/>
              <p:nvPr/>
            </p:nvSpPr>
            <p:spPr>
              <a:xfrm rot="5400000">
                <a:off x="7955746" y="722028"/>
                <a:ext cx="1216444" cy="1568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4"/>
                  </a:lnSpc>
                </a:pPr>
                <a:r>
                  <a:rPr lang="en-US" sz="767" spc="138">
                    <a:solidFill>
                      <a:srgbClr val="806627"/>
                    </a:solidFill>
                    <a:latin typeface="Lora"/>
                  </a:rPr>
                  <a:t>mother's day</a:t>
                </a:r>
              </a:p>
            </p:txBody>
          </p:sp>
          <p:sp>
            <p:nvSpPr>
              <p:cNvPr id="116" name="TextBox 116"/>
              <p:cNvSpPr txBox="1"/>
              <p:nvPr/>
            </p:nvSpPr>
            <p:spPr>
              <a:xfrm>
                <a:off x="6400886" y="368742"/>
                <a:ext cx="1993741" cy="148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>
                    <a:solidFill>
                      <a:srgbClr val="000000"/>
                    </a:solidFill>
                    <a:latin typeface="Lora"/>
                  </a:rPr>
                  <a:t>This coupon is good for...</a:t>
                </a:r>
              </a:p>
            </p:txBody>
          </p:sp>
          <p:sp>
            <p:nvSpPr>
              <p:cNvPr id="117" name="TextBox 117"/>
              <p:cNvSpPr txBox="1"/>
              <p:nvPr/>
            </p:nvSpPr>
            <p:spPr>
              <a:xfrm>
                <a:off x="6425670" y="702613"/>
                <a:ext cx="1944173" cy="2482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Lora Bold"/>
                  </a:rPr>
                  <a:t>NO COMPLAINTS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Custom</PresentationFormat>
  <Paragraphs>77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Lora Bold</vt:lpstr>
      <vt:lpstr>Lora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Coupon template 1,4</dc:title>
  <cp:lastModifiedBy>Hương Tecpen</cp:lastModifiedBy>
  <cp:revision>2</cp:revision>
  <dcterms:created xsi:type="dcterms:W3CDTF">2006-08-16T00:00:00Z</dcterms:created>
  <dcterms:modified xsi:type="dcterms:W3CDTF">2022-08-01T23:48:45Z</dcterms:modified>
  <dc:identifier>DAFHvvD8Z90</dc:identifier>
</cp:coreProperties>
</file>