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772400" cy="25146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ream Avenue" panose="02000503000000020004" pitchFamily="2" charset="0"/>
      <p:regular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Poppins Medium" panose="00000600000000000000" pitchFamily="2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6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20" d="100"/>
          <a:sy n="120" d="100"/>
        </p:scale>
        <p:origin x="96" y="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6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8352" y="307808"/>
            <a:ext cx="1935002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  <a:spcBef>
                <a:spcPct val="0"/>
              </a:spcBef>
            </a:pPr>
            <a:r>
              <a:rPr lang="en-US" sz="999" spc="99">
                <a:solidFill>
                  <a:srgbClr val="FFFFFF"/>
                </a:solidFill>
                <a:latin typeface="Poppins Medium"/>
              </a:rPr>
              <a:t>THE COMPANY NAME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1320" y="812859"/>
            <a:ext cx="3800953" cy="57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5"/>
              </a:lnSpc>
            </a:pPr>
            <a:r>
              <a:rPr lang="en-US" sz="4086" spc="81">
                <a:solidFill>
                  <a:srgbClr val="FFFFFF"/>
                </a:solidFill>
                <a:latin typeface="Dream Avenue"/>
              </a:rPr>
              <a:t>Gift Coupon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470287" y="251460"/>
            <a:ext cx="2987011" cy="2011680"/>
            <a:chOff x="0" y="0"/>
            <a:chExt cx="3982682" cy="268224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27714" b="27714"/>
            <a:stretch>
              <a:fillRect/>
            </a:stretch>
          </p:blipFill>
          <p:spPr>
            <a:xfrm>
              <a:off x="0" y="0"/>
              <a:ext cx="1964314" cy="131409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t="27700" b="27700"/>
            <a:stretch>
              <a:fillRect/>
            </a:stretch>
          </p:blipFill>
          <p:spPr>
            <a:xfrm>
              <a:off x="2018368" y="0"/>
              <a:ext cx="1964314" cy="131409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t="39001" b="39001"/>
            <a:stretch>
              <a:fillRect/>
            </a:stretch>
          </p:blipFill>
          <p:spPr>
            <a:xfrm>
              <a:off x="0" y="1368147"/>
              <a:ext cx="3982682" cy="1314093"/>
            </a:xfrm>
            <a:prstGeom prst="rect">
              <a:avLst/>
            </a:prstGeom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945513" y="327211"/>
            <a:ext cx="860719" cy="842858"/>
            <a:chOff x="-72390" y="7620"/>
            <a:chExt cx="6487160" cy="6352540"/>
          </a:xfrm>
        </p:grpSpPr>
        <p:sp>
          <p:nvSpPr>
            <p:cNvPr id="9" name="Freeform 9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BFEF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51320" y="1947947"/>
            <a:ext cx="2020451" cy="315193"/>
            <a:chOff x="0" y="0"/>
            <a:chExt cx="836488" cy="1304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6488" cy="130493"/>
            </a:xfrm>
            <a:custGeom>
              <a:avLst/>
              <a:gdLst/>
              <a:ahLst/>
              <a:cxnLst/>
              <a:rect l="l" t="t" r="r" b="b"/>
              <a:pathLst>
                <a:path w="836488" h="130493">
                  <a:moveTo>
                    <a:pt x="0" y="0"/>
                  </a:moveTo>
                  <a:lnTo>
                    <a:pt x="836488" y="0"/>
                  </a:lnTo>
                  <a:lnTo>
                    <a:pt x="836488" y="130493"/>
                  </a:lnTo>
                  <a:lnTo>
                    <a:pt x="0" y="1304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3974" tIns="43974" rIns="43974" bIns="43974" rtlCol="0" anchor="ctr"/>
            <a:lstStyle/>
            <a:p>
              <a:pPr algn="ctr">
                <a:lnSpc>
                  <a:spcPts val="1575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1320" y="315576"/>
            <a:ext cx="271313" cy="16328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51320" y="1414753"/>
            <a:ext cx="3199136" cy="41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6"/>
              </a:lnSpc>
              <a:spcBef>
                <a:spcPct val="0"/>
              </a:spcBef>
            </a:pPr>
            <a:r>
              <a:rPr lang="en-US" sz="797" spc="79" dirty="0">
                <a:solidFill>
                  <a:srgbClr val="FFFFFF"/>
                </a:solidFill>
                <a:latin typeface="Poppins"/>
              </a:rPr>
              <a:t>Gift Coupon are valid once only and the value must not be redeemed for cash or services. Gift Coupon  are not valid in conjunction with other promotions. </a:t>
            </a:r>
          </a:p>
        </p:txBody>
      </p:sp>
      <p:sp>
        <p:nvSpPr>
          <p:cNvPr id="15" name="TextBox 15"/>
          <p:cNvSpPr txBox="1"/>
          <p:nvPr/>
        </p:nvSpPr>
        <p:spPr>
          <a:xfrm rot="-340376">
            <a:off x="3998342" y="610894"/>
            <a:ext cx="755572" cy="334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9"/>
              </a:lnSpc>
            </a:pPr>
            <a:r>
              <a:rPr lang="en-US" sz="2299" spc="45" dirty="0">
                <a:solidFill>
                  <a:srgbClr val="6E648B"/>
                </a:solidFill>
                <a:latin typeface="Dream Avenue"/>
              </a:rPr>
              <a:t>$99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4044" y="2021724"/>
            <a:ext cx="1935002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 spc="89">
                <a:solidFill>
                  <a:srgbClr val="6E648B"/>
                </a:solidFill>
                <a:latin typeface="Poppins"/>
              </a:rPr>
              <a:t> www.templateLAB.com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Poppins Medium</vt:lpstr>
      <vt:lpstr>Dream Avenue</vt:lpstr>
      <vt:lpstr>Arial</vt:lpstr>
      <vt:lpstr>Calibri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Coupon template 1,2,5,6,8</dc:title>
  <cp:lastModifiedBy>Hương Tecpen</cp:lastModifiedBy>
  <cp:revision>2</cp:revision>
  <dcterms:created xsi:type="dcterms:W3CDTF">2006-08-16T00:00:00Z</dcterms:created>
  <dcterms:modified xsi:type="dcterms:W3CDTF">2022-07-24T20:56:40Z</dcterms:modified>
  <dc:identifier>DAFHADFZW3Y</dc:identifier>
</cp:coreProperties>
</file>