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" pitchFamily="50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57F5989-160E-8AF1-2D57-9BBDAC04EEC7}"/>
              </a:ext>
            </a:extLst>
          </p:cNvPr>
          <p:cNvGrpSpPr/>
          <p:nvPr/>
        </p:nvGrpSpPr>
        <p:grpSpPr>
          <a:xfrm>
            <a:off x="418716" y="621146"/>
            <a:ext cx="6722569" cy="9760540"/>
            <a:chOff x="418716" y="621146"/>
            <a:chExt cx="6722569" cy="976054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09813" y="10216425"/>
              <a:ext cx="998750" cy="165261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1654871" y="621146"/>
              <a:ext cx="4308634" cy="524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5"/>
                </a:lnSpc>
                <a:spcBef>
                  <a:spcPct val="0"/>
                </a:spcBef>
              </a:pPr>
              <a:r>
                <a:rPr lang="en-US" sz="3168" b="1" dirty="0">
                  <a:solidFill>
                    <a:srgbClr val="000000"/>
                  </a:solidFill>
                  <a:latin typeface="Glacial Indifference" pitchFamily="50" charset="0"/>
                </a:rPr>
                <a:t>FATHERS DAY COUPON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18716" y="1518728"/>
              <a:ext cx="2209210" cy="116259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95318" y="1752141"/>
              <a:ext cx="456006" cy="698396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 rot="16200000">
              <a:off x="251329" y="2037627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 dirty="0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5400000">
              <a:off x="2012060" y="2037627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75668" y="1780997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12844" y="2004925"/>
              <a:ext cx="1357474" cy="44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 dirty="0">
                  <a:solidFill>
                    <a:srgbClr val="000000"/>
                  </a:solidFill>
                  <a:latin typeface="Glacial Indifference" pitchFamily="50" charset="0"/>
                </a:rPr>
                <a:t>HELP WITH THE YARD WORK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5395" y="1518728"/>
              <a:ext cx="2209210" cy="116259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551997" y="1752141"/>
              <a:ext cx="456006" cy="698396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 rot="-5400000">
              <a:off x="2505628" y="2035246"/>
              <a:ext cx="778983" cy="129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5400000">
              <a:off x="4271120" y="2035246"/>
              <a:ext cx="778983" cy="129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032347" y="1778616"/>
              <a:ext cx="1495305" cy="128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069523" y="1997782"/>
              <a:ext cx="1357474" cy="452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GETTING A </a:t>
              </a:r>
            </a:p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COOL DRINK</a:t>
              </a: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932074" y="1518728"/>
              <a:ext cx="2209210" cy="116259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08676" y="1752141"/>
              <a:ext cx="456006" cy="698396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 rot="-5400000">
              <a:off x="4762307" y="2035246"/>
              <a:ext cx="778983" cy="129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6527799" y="2035246"/>
              <a:ext cx="778983" cy="129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289026" y="1778616"/>
              <a:ext cx="1495305" cy="128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326202" y="1997782"/>
              <a:ext cx="1357474" cy="452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PRAYING</a:t>
              </a:r>
            </a:p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FOR DAD</a:t>
              </a: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18716" y="5146066"/>
              <a:ext cx="2209210" cy="1162597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95318" y="5379479"/>
              <a:ext cx="456006" cy="698396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 rot="16200000">
              <a:off x="251329" y="5664965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 rot="5400000">
              <a:off x="2012060" y="5664965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75668" y="5408335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12844" y="5632263"/>
              <a:ext cx="1357474" cy="217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MOW THE LAWN</a:t>
              </a:r>
            </a:p>
          </p:txBody>
        </p: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5395" y="5146066"/>
              <a:ext cx="2209210" cy="1162597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551997" y="5379479"/>
              <a:ext cx="456006" cy="698396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 rot="16200000">
              <a:off x="2508009" y="5664965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 rot="5400000">
              <a:off x="4268739" y="5664965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032347" y="5408335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069523" y="5632263"/>
              <a:ext cx="1357474" cy="217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YES DAY</a:t>
              </a:r>
            </a:p>
          </p:txBody>
        </p:sp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932075" y="5146066"/>
              <a:ext cx="2209210" cy="1162597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08676" y="5379479"/>
              <a:ext cx="456006" cy="698396"/>
            </a:xfrm>
            <a:prstGeom prst="rect">
              <a:avLst/>
            </a:prstGeom>
          </p:spPr>
        </p:pic>
        <p:sp>
          <p:nvSpPr>
            <p:cNvPr id="38" name="TextBox 38"/>
            <p:cNvSpPr txBox="1"/>
            <p:nvPr/>
          </p:nvSpPr>
          <p:spPr>
            <a:xfrm rot="16200000">
              <a:off x="4764688" y="5664965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 rot="5400000">
              <a:off x="6525418" y="5664965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289027" y="5408335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326202" y="5632263"/>
              <a:ext cx="1357474" cy="217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GAME NIGHT</a:t>
              </a:r>
            </a:p>
          </p:txBody>
        </p:sp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18716" y="2727841"/>
              <a:ext cx="2209210" cy="116259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95318" y="2961254"/>
              <a:ext cx="456006" cy="698396"/>
            </a:xfrm>
            <a:prstGeom prst="rect">
              <a:avLst/>
            </a:prstGeom>
          </p:spPr>
        </p:pic>
        <p:sp>
          <p:nvSpPr>
            <p:cNvPr id="45" name="TextBox 45"/>
            <p:cNvSpPr txBox="1"/>
            <p:nvPr/>
          </p:nvSpPr>
          <p:spPr>
            <a:xfrm rot="16200000">
              <a:off x="251329" y="324674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5400000">
              <a:off x="2012060" y="324674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75668" y="2990110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12844" y="3214038"/>
              <a:ext cx="1357474" cy="44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 dirty="0">
                  <a:solidFill>
                    <a:srgbClr val="000000"/>
                  </a:solidFill>
                  <a:latin typeface="Glacial Indifference" pitchFamily="50" charset="0"/>
                </a:rPr>
                <a:t>ONE HOUR OF SILENCE</a:t>
              </a:r>
            </a:p>
          </p:txBody>
        </p:sp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5395" y="2727841"/>
              <a:ext cx="2209210" cy="1162597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551997" y="2961254"/>
              <a:ext cx="456006" cy="698396"/>
            </a:xfrm>
            <a:prstGeom prst="rect">
              <a:avLst/>
            </a:prstGeom>
          </p:spPr>
        </p:pic>
        <p:sp>
          <p:nvSpPr>
            <p:cNvPr id="51" name="TextBox 51"/>
            <p:cNvSpPr txBox="1"/>
            <p:nvPr/>
          </p:nvSpPr>
          <p:spPr>
            <a:xfrm rot="16200000">
              <a:off x="2508009" y="324674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5400000">
              <a:off x="4268739" y="324674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032347" y="2990110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3069523" y="3214038"/>
              <a:ext cx="1357474" cy="44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A GOOD BACK SCRATCH</a:t>
              </a:r>
            </a:p>
          </p:txBody>
        </p:sp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932075" y="2727841"/>
              <a:ext cx="2209210" cy="1162597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08676" y="2961254"/>
              <a:ext cx="456006" cy="698396"/>
            </a:xfrm>
            <a:prstGeom prst="rect">
              <a:avLst/>
            </a:prstGeom>
          </p:spPr>
        </p:pic>
        <p:sp>
          <p:nvSpPr>
            <p:cNvPr id="57" name="TextBox 57"/>
            <p:cNvSpPr txBox="1"/>
            <p:nvPr/>
          </p:nvSpPr>
          <p:spPr>
            <a:xfrm rot="16200000">
              <a:off x="4764688" y="324674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 rot="5400000">
              <a:off x="6525418" y="324674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5289027" y="2990110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5326202" y="3214038"/>
              <a:ext cx="1357474" cy="44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GIVING A COMPLIMENT</a:t>
              </a:r>
            </a:p>
          </p:txBody>
        </p:sp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18716" y="6355178"/>
              <a:ext cx="2209210" cy="1162597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95318" y="6588591"/>
              <a:ext cx="456006" cy="698396"/>
            </a:xfrm>
            <a:prstGeom prst="rect">
              <a:avLst/>
            </a:prstGeom>
          </p:spPr>
        </p:pic>
        <p:sp>
          <p:nvSpPr>
            <p:cNvPr id="64" name="TextBox 64"/>
            <p:cNvSpPr txBox="1"/>
            <p:nvPr/>
          </p:nvSpPr>
          <p:spPr>
            <a:xfrm rot="16200000">
              <a:off x="251329" y="6874077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 rot="5400000">
              <a:off x="2012060" y="6874077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75668" y="6617447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812844" y="6841375"/>
              <a:ext cx="1357474" cy="44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AN OUTDOOR DAY</a:t>
              </a:r>
            </a:p>
          </p:txBody>
        </p:sp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5395" y="6355178"/>
              <a:ext cx="2209210" cy="1162597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551997" y="6588591"/>
              <a:ext cx="456006" cy="698396"/>
            </a:xfrm>
            <a:prstGeom prst="rect">
              <a:avLst/>
            </a:prstGeom>
          </p:spPr>
        </p:pic>
        <p:sp>
          <p:nvSpPr>
            <p:cNvPr id="70" name="TextBox 70"/>
            <p:cNvSpPr txBox="1"/>
            <p:nvPr/>
          </p:nvSpPr>
          <p:spPr>
            <a:xfrm rot="16200000">
              <a:off x="2508009" y="6874077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 rot="5400000">
              <a:off x="4268739" y="6874077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3032347" y="6617447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3069523" y="6841375"/>
              <a:ext cx="1357474" cy="217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LET YOU SLEEP IN</a:t>
              </a:r>
            </a:p>
          </p:txBody>
        </p:sp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932075" y="6355178"/>
              <a:ext cx="2209210" cy="1162597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08676" y="6588591"/>
              <a:ext cx="456006" cy="698396"/>
            </a:xfrm>
            <a:prstGeom prst="rect">
              <a:avLst/>
            </a:prstGeom>
          </p:spPr>
        </p:pic>
        <p:sp>
          <p:nvSpPr>
            <p:cNvPr id="76" name="TextBox 76"/>
            <p:cNvSpPr txBox="1"/>
            <p:nvPr/>
          </p:nvSpPr>
          <p:spPr>
            <a:xfrm rot="16200000">
              <a:off x="4764688" y="6874077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 rot="5400000">
              <a:off x="6525418" y="6874077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5289027" y="6617447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5326202" y="6841375"/>
              <a:ext cx="1357474" cy="217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SPORTS DAY</a:t>
              </a:r>
            </a:p>
          </p:txBody>
        </p:sp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18716" y="3936953"/>
              <a:ext cx="2209210" cy="1162597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95318" y="4170366"/>
              <a:ext cx="456006" cy="698396"/>
            </a:xfrm>
            <a:prstGeom prst="rect">
              <a:avLst/>
            </a:prstGeom>
          </p:spPr>
        </p:pic>
        <p:sp>
          <p:nvSpPr>
            <p:cNvPr id="83" name="TextBox 83"/>
            <p:cNvSpPr txBox="1"/>
            <p:nvPr/>
          </p:nvSpPr>
          <p:spPr>
            <a:xfrm rot="16200000">
              <a:off x="251329" y="445585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 rot="5400000">
              <a:off x="2012060" y="445585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775668" y="4199222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812844" y="4423150"/>
              <a:ext cx="1357474" cy="44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KEEPING YOUR ROOM CLEAN</a:t>
              </a:r>
            </a:p>
          </p:txBody>
        </p:sp>
        <p:pic>
          <p:nvPicPr>
            <p:cNvPr id="87" name="Picture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5395" y="3936953"/>
              <a:ext cx="2209210" cy="1162597"/>
            </a:xfrm>
            <a:prstGeom prst="rect">
              <a:avLst/>
            </a:prstGeom>
          </p:spPr>
        </p:pic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551997" y="4170366"/>
              <a:ext cx="456006" cy="698396"/>
            </a:xfrm>
            <a:prstGeom prst="rect">
              <a:avLst/>
            </a:prstGeom>
          </p:spPr>
        </p:pic>
        <p:sp>
          <p:nvSpPr>
            <p:cNvPr id="89" name="TextBox 89"/>
            <p:cNvSpPr txBox="1"/>
            <p:nvPr/>
          </p:nvSpPr>
          <p:spPr>
            <a:xfrm rot="16200000">
              <a:off x="2508009" y="445585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 rot="5400000">
              <a:off x="4268739" y="445585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3032347" y="4199222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069523" y="4423150"/>
              <a:ext cx="1357474" cy="217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NO CHORE DAY</a:t>
              </a:r>
            </a:p>
          </p:txBody>
        </p:sp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932075" y="3936953"/>
              <a:ext cx="2209210" cy="1162597"/>
            </a:xfrm>
            <a:prstGeom prst="rect">
              <a:avLst/>
            </a:prstGeom>
          </p:spPr>
        </p:pic>
        <p:pic>
          <p:nvPicPr>
            <p:cNvPr id="94" name="Picture 94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08676" y="4170366"/>
              <a:ext cx="456006" cy="698396"/>
            </a:xfrm>
            <a:prstGeom prst="rect">
              <a:avLst/>
            </a:prstGeom>
          </p:spPr>
        </p:pic>
        <p:sp>
          <p:nvSpPr>
            <p:cNvPr id="95" name="TextBox 95"/>
            <p:cNvSpPr txBox="1"/>
            <p:nvPr/>
          </p:nvSpPr>
          <p:spPr>
            <a:xfrm rot="16200000">
              <a:off x="4764688" y="445585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525418" y="445585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5289027" y="4199222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5326202" y="4423150"/>
              <a:ext cx="1357474" cy="217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BOY'S NIGHT</a:t>
              </a:r>
            </a:p>
          </p:txBody>
        </p:sp>
        <p:pic>
          <p:nvPicPr>
            <p:cNvPr id="100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18716" y="7564291"/>
              <a:ext cx="2209210" cy="1162597"/>
            </a:xfrm>
            <a:prstGeom prst="rect">
              <a:avLst/>
            </a:prstGeom>
          </p:spPr>
        </p:pic>
        <p:pic>
          <p:nvPicPr>
            <p:cNvPr id="101" name="Picture 101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95318" y="7797704"/>
              <a:ext cx="456006" cy="698396"/>
            </a:xfrm>
            <a:prstGeom prst="rect">
              <a:avLst/>
            </a:prstGeom>
          </p:spPr>
        </p:pic>
        <p:sp>
          <p:nvSpPr>
            <p:cNvPr id="102" name="TextBox 102"/>
            <p:cNvSpPr txBox="1"/>
            <p:nvPr/>
          </p:nvSpPr>
          <p:spPr>
            <a:xfrm rot="16200000">
              <a:off x="251329" y="808319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2012060" y="808319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775668" y="7826560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812844" y="8050488"/>
              <a:ext cx="1357474" cy="44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ONE CHORE OF YOUR CHOICE</a:t>
              </a:r>
            </a:p>
          </p:txBody>
        </p:sp>
        <p:pic>
          <p:nvPicPr>
            <p:cNvPr id="106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5395" y="7564291"/>
              <a:ext cx="2209210" cy="1162597"/>
            </a:xfrm>
            <a:prstGeom prst="rect">
              <a:avLst/>
            </a:prstGeom>
          </p:spPr>
        </p:pic>
        <p:pic>
          <p:nvPicPr>
            <p:cNvPr id="107" name="Picture 107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551997" y="7797704"/>
              <a:ext cx="456006" cy="698396"/>
            </a:xfrm>
            <a:prstGeom prst="rect">
              <a:avLst/>
            </a:prstGeom>
          </p:spPr>
        </p:pic>
        <p:sp>
          <p:nvSpPr>
            <p:cNvPr id="108" name="TextBox 108"/>
            <p:cNvSpPr txBox="1"/>
            <p:nvPr/>
          </p:nvSpPr>
          <p:spPr>
            <a:xfrm rot="16200000">
              <a:off x="2508009" y="808319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4268739" y="808319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032347" y="7826560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3069523" y="8050488"/>
              <a:ext cx="1357474" cy="44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24H OF NO COMPLAINING</a:t>
              </a:r>
            </a:p>
          </p:txBody>
        </p:sp>
        <p:pic>
          <p:nvPicPr>
            <p:cNvPr id="112" name="Picture 1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932075" y="7564291"/>
              <a:ext cx="2209210" cy="1162597"/>
            </a:xfrm>
            <a:prstGeom prst="rect">
              <a:avLst/>
            </a:prstGeom>
          </p:spPr>
        </p:pic>
        <p:pic>
          <p:nvPicPr>
            <p:cNvPr id="113" name="Picture 113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08676" y="7797704"/>
              <a:ext cx="456006" cy="698396"/>
            </a:xfrm>
            <a:prstGeom prst="rect">
              <a:avLst/>
            </a:prstGeom>
          </p:spPr>
        </p:pic>
        <p:sp>
          <p:nvSpPr>
            <p:cNvPr id="114" name="TextBox 114"/>
            <p:cNvSpPr txBox="1"/>
            <p:nvPr/>
          </p:nvSpPr>
          <p:spPr>
            <a:xfrm rot="16200000">
              <a:off x="4764688" y="808319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525418" y="8083190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5289027" y="7826560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5326202" y="8050488"/>
              <a:ext cx="1357474" cy="217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A FREE WISH</a:t>
              </a:r>
            </a:p>
          </p:txBody>
        </p:sp>
        <p:pic>
          <p:nvPicPr>
            <p:cNvPr id="119" name="Picture 1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18716" y="8773403"/>
              <a:ext cx="2209210" cy="1162597"/>
            </a:xfrm>
            <a:prstGeom prst="rect">
              <a:avLst/>
            </a:prstGeom>
          </p:spPr>
        </p:pic>
        <p:pic>
          <p:nvPicPr>
            <p:cNvPr id="120" name="Picture 120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95318" y="9006816"/>
              <a:ext cx="456006" cy="698396"/>
            </a:xfrm>
            <a:prstGeom prst="rect">
              <a:avLst/>
            </a:prstGeom>
          </p:spPr>
        </p:pic>
        <p:sp>
          <p:nvSpPr>
            <p:cNvPr id="121" name="TextBox 121"/>
            <p:cNvSpPr txBox="1"/>
            <p:nvPr/>
          </p:nvSpPr>
          <p:spPr>
            <a:xfrm rot="16200000">
              <a:off x="251329" y="929230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22" name="TextBox 122"/>
            <p:cNvSpPr txBox="1"/>
            <p:nvPr/>
          </p:nvSpPr>
          <p:spPr>
            <a:xfrm rot="5400000">
              <a:off x="2012060" y="929230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23" name="TextBox 123"/>
            <p:cNvSpPr txBox="1"/>
            <p:nvPr/>
          </p:nvSpPr>
          <p:spPr>
            <a:xfrm>
              <a:off x="775668" y="9035672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124" name="TextBox 124"/>
            <p:cNvSpPr txBox="1"/>
            <p:nvPr/>
          </p:nvSpPr>
          <p:spPr>
            <a:xfrm>
              <a:off x="812844" y="9259600"/>
              <a:ext cx="1357474" cy="44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UNINTERRUPTED NAP</a:t>
              </a:r>
            </a:p>
          </p:txBody>
        </p:sp>
        <p:pic>
          <p:nvPicPr>
            <p:cNvPr id="125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5395" y="8773403"/>
              <a:ext cx="2209210" cy="1162597"/>
            </a:xfrm>
            <a:prstGeom prst="rect">
              <a:avLst/>
            </a:prstGeom>
          </p:spPr>
        </p:pic>
        <p:pic>
          <p:nvPicPr>
            <p:cNvPr id="126" name="Picture 126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551997" y="9006816"/>
              <a:ext cx="456006" cy="698396"/>
            </a:xfrm>
            <a:prstGeom prst="rect">
              <a:avLst/>
            </a:prstGeom>
          </p:spPr>
        </p:pic>
        <p:sp>
          <p:nvSpPr>
            <p:cNvPr id="127" name="TextBox 127"/>
            <p:cNvSpPr txBox="1"/>
            <p:nvPr/>
          </p:nvSpPr>
          <p:spPr>
            <a:xfrm rot="16200000">
              <a:off x="2508009" y="929230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28" name="TextBox 128"/>
            <p:cNvSpPr txBox="1"/>
            <p:nvPr/>
          </p:nvSpPr>
          <p:spPr>
            <a:xfrm rot="5400000">
              <a:off x="4268739" y="929230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29" name="TextBox 129"/>
            <p:cNvSpPr txBox="1"/>
            <p:nvPr/>
          </p:nvSpPr>
          <p:spPr>
            <a:xfrm>
              <a:off x="3032347" y="9035672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130" name="TextBox 130"/>
            <p:cNvSpPr txBox="1"/>
            <p:nvPr/>
          </p:nvSpPr>
          <p:spPr>
            <a:xfrm>
              <a:off x="3069523" y="9259600"/>
              <a:ext cx="1357474" cy="44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DINNER IN RESTAURANT</a:t>
              </a:r>
            </a:p>
          </p:txBody>
        </p:sp>
        <p:pic>
          <p:nvPicPr>
            <p:cNvPr id="131" name="Picture 1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932075" y="8773403"/>
              <a:ext cx="2209210" cy="1162597"/>
            </a:xfrm>
            <a:prstGeom prst="rect">
              <a:avLst/>
            </a:prstGeom>
          </p:spPr>
        </p:pic>
        <p:pic>
          <p:nvPicPr>
            <p:cNvPr id="132" name="Picture 132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08676" y="9006816"/>
              <a:ext cx="456006" cy="698396"/>
            </a:xfrm>
            <a:prstGeom prst="rect">
              <a:avLst/>
            </a:prstGeom>
          </p:spPr>
        </p:pic>
        <p:sp>
          <p:nvSpPr>
            <p:cNvPr id="133" name="TextBox 133"/>
            <p:cNvSpPr txBox="1"/>
            <p:nvPr/>
          </p:nvSpPr>
          <p:spPr>
            <a:xfrm rot="16200000">
              <a:off x="4764688" y="929230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34" name="TextBox 134"/>
            <p:cNvSpPr txBox="1"/>
            <p:nvPr/>
          </p:nvSpPr>
          <p:spPr>
            <a:xfrm rot="5400000">
              <a:off x="6525418" y="9292302"/>
              <a:ext cx="778983" cy="12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4"/>
                </a:lnSpc>
              </a:pPr>
              <a:r>
                <a:rPr lang="en-US" sz="767" spc="138">
                  <a:solidFill>
                    <a:srgbClr val="929679"/>
                  </a:solidFill>
                  <a:latin typeface="Glacial Indifference"/>
                </a:rPr>
                <a:t>father's day</a:t>
              </a:r>
            </a:p>
          </p:txBody>
        </p:sp>
        <p:sp>
          <p:nvSpPr>
            <p:cNvPr id="135" name="TextBox 135"/>
            <p:cNvSpPr txBox="1"/>
            <p:nvPr/>
          </p:nvSpPr>
          <p:spPr>
            <a:xfrm>
              <a:off x="5289027" y="9035672"/>
              <a:ext cx="1495306" cy="12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>
                  <a:solidFill>
                    <a:srgbClr val="000000"/>
                  </a:solidFill>
                  <a:latin typeface="Glacial Indifference"/>
                </a:rPr>
                <a:t>This coupon is good for...</a:t>
              </a:r>
            </a:p>
          </p:txBody>
        </p:sp>
        <p:sp>
          <p:nvSpPr>
            <p:cNvPr id="136" name="TextBox 136"/>
            <p:cNvSpPr txBox="1"/>
            <p:nvPr/>
          </p:nvSpPr>
          <p:spPr>
            <a:xfrm>
              <a:off x="5326202" y="9259600"/>
              <a:ext cx="1357474" cy="44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Glacial Indifference" pitchFamily="50" charset="0"/>
                </a:rPr>
                <a:t>GET THE REMOTE ALL DAY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283</Words>
  <Application>Microsoft Office PowerPoint</Application>
  <PresentationFormat>Custom</PresentationFormat>
  <Paragraphs>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Glacial Indifference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Coupon template 3,4,7,9</dc:title>
  <cp:lastModifiedBy>Hương Tecpen</cp:lastModifiedBy>
  <cp:revision>2</cp:revision>
  <dcterms:created xsi:type="dcterms:W3CDTF">2006-08-16T00:00:00Z</dcterms:created>
  <dcterms:modified xsi:type="dcterms:W3CDTF">2022-07-24T21:58:39Z</dcterms:modified>
  <dc:identifier>DAFG_4gqwCc</dc:identifier>
</cp:coreProperties>
</file>