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772400" cy="2514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rcellus" panose="020E0602050203020307" pitchFamily="34" charset="0"/>
      <p:regular r:id="rId7"/>
    </p:embeddedFont>
    <p:embeddedFont>
      <p:font typeface="Now" panose="00000500000000000000" pitchFamily="50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9" d="100"/>
          <a:sy n="149" d="100"/>
        </p:scale>
        <p:origin x="120" y="3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BA86289-C9FE-9768-6F03-A7964157480B}"/>
              </a:ext>
            </a:extLst>
          </p:cNvPr>
          <p:cNvGrpSpPr/>
          <p:nvPr/>
        </p:nvGrpSpPr>
        <p:grpSpPr>
          <a:xfrm>
            <a:off x="0" y="0"/>
            <a:ext cx="7772400" cy="2514600"/>
            <a:chOff x="0" y="0"/>
            <a:chExt cx="7772400" cy="25146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1428" t="26457" r="1428" b="26457"/>
            <a:stretch>
              <a:fillRect/>
            </a:stretch>
          </p:blipFill>
          <p:spPr>
            <a:xfrm>
              <a:off x="0" y="0"/>
              <a:ext cx="7772400" cy="2514600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0" y="0"/>
              <a:ext cx="7772400" cy="2514600"/>
              <a:chOff x="0" y="0"/>
              <a:chExt cx="8374303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37430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8374303" h="2709333">
                    <a:moveTo>
                      <a:pt x="0" y="0"/>
                    </a:moveTo>
                    <a:lnTo>
                      <a:pt x="8374303" y="0"/>
                    </a:lnTo>
                    <a:lnTo>
                      <a:pt x="837430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00000">
                  <a:alpha val="19608"/>
                </a:srgbClr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6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802053" y="677308"/>
              <a:ext cx="1165099" cy="1159984"/>
              <a:chOff x="0" y="0"/>
              <a:chExt cx="1553465" cy="1546645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0" y="0"/>
                <a:ext cx="1553465" cy="1546645"/>
                <a:chOff x="0" y="0"/>
                <a:chExt cx="6350000" cy="635000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AF8742"/>
                </a:solidFill>
              </p:spPr>
            </p:sp>
          </p:grpSp>
          <p:sp>
            <p:nvSpPr>
              <p:cNvPr id="9" name="TextBox 9"/>
              <p:cNvSpPr txBox="1"/>
              <p:nvPr/>
            </p:nvSpPr>
            <p:spPr>
              <a:xfrm>
                <a:off x="230428" y="374076"/>
                <a:ext cx="1092608" cy="8081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85"/>
                  </a:lnSpc>
                </a:pPr>
                <a:r>
                  <a:rPr lang="en-US" sz="1219" spc="60" dirty="0">
                    <a:solidFill>
                      <a:srgbClr val="FFFFFF"/>
                    </a:solidFill>
                    <a:latin typeface="Marcellus" panose="020E0602050203020307" pitchFamily="34" charset="0"/>
                  </a:rPr>
                  <a:t>JANUARY 24-31, 2022</a:t>
                </a: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65760" y="385035"/>
              <a:ext cx="2579066" cy="720333"/>
              <a:chOff x="0" y="0"/>
              <a:chExt cx="3438755" cy="960444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0" y="76200"/>
                <a:ext cx="3438755" cy="614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371"/>
                  </a:lnSpc>
                </a:pPr>
                <a:r>
                  <a:rPr lang="en-US" sz="3405" spc="-34" dirty="0">
                    <a:solidFill>
                      <a:srgbClr val="FFFFFF"/>
                    </a:solidFill>
                    <a:latin typeface="Marcellus"/>
                  </a:rPr>
                  <a:t>10% off 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731583"/>
                <a:ext cx="3438755" cy="2288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78"/>
                  </a:lnSpc>
                </a:pPr>
                <a:r>
                  <a:rPr lang="en-US" sz="1056" dirty="0">
                    <a:solidFill>
                      <a:srgbClr val="FFFFFF"/>
                    </a:solidFill>
                    <a:latin typeface="Now"/>
                  </a:rPr>
                  <a:t>Enjoy your dinner in ABC Restaurant</a:t>
                </a: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5760" y="2132231"/>
              <a:ext cx="2165008" cy="12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FFFFFF"/>
                  </a:solidFill>
                  <a:latin typeface="Now" panose="00000500000000000000" pitchFamily="50" charset="0"/>
                </a:rPr>
                <a:t>123 ANYWHERE ST. ANY CITY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290007" y="2132231"/>
              <a:ext cx="2189191" cy="12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FFFFFF"/>
                  </a:solidFill>
                  <a:latin typeface="Now" panose="00000500000000000000" pitchFamily="50" charset="0"/>
                </a:rPr>
                <a:t>WWW.TEMPLATELAB.COM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Marcellus</vt:lpstr>
      <vt:lpstr>Now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Coupon template 2,3,5,6,7,8,9</dc:title>
  <cp:lastModifiedBy>Hương Tecpen</cp:lastModifiedBy>
  <cp:revision>3</cp:revision>
  <dcterms:created xsi:type="dcterms:W3CDTF">2006-08-16T00:00:00Z</dcterms:created>
  <dcterms:modified xsi:type="dcterms:W3CDTF">2022-08-02T00:29:13Z</dcterms:modified>
  <dc:identifier>DAFHuGEfCHY</dc:identifier>
</cp:coreProperties>
</file>