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itto - Personal Use" panose="00000500000000000000" pitchFamily="50" charset="0"/>
      <p:regular r:id="rId7"/>
    </p:embeddedFont>
    <p:embeddedFont>
      <p:font typeface="Now" panose="00000500000000000000" pitchFamily="50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20" d="100"/>
          <a:sy n="120" d="100"/>
        </p:scale>
        <p:origin x="120" y="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CDFBA4-EB17-14F7-7C43-A750ECD17826}"/>
              </a:ext>
            </a:extLst>
          </p:cNvPr>
          <p:cNvGrpSpPr/>
          <p:nvPr/>
        </p:nvGrpSpPr>
        <p:grpSpPr>
          <a:xfrm>
            <a:off x="-330377" y="-1244325"/>
            <a:ext cx="7564425" cy="5845070"/>
            <a:chOff x="-330377" y="-1244325"/>
            <a:chExt cx="7564425" cy="584507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4968545">
              <a:off x="1034181" y="1907206"/>
              <a:ext cx="2700905" cy="2686173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8733864">
              <a:off x="-330377" y="-1244325"/>
              <a:ext cx="2003824" cy="19928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143056" y="76040"/>
              <a:ext cx="1468271" cy="11812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95912" y="2188015"/>
              <a:ext cx="454013" cy="751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51460" y="494615"/>
              <a:ext cx="1943671" cy="220416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 rot="21409929">
              <a:off x="4221357" y="521231"/>
              <a:ext cx="2848026" cy="524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FFA4B1"/>
                  </a:solidFill>
                  <a:latin typeface="Kitto - Personal Use" panose="00000500000000000000" pitchFamily="50" charset="0"/>
                </a:rPr>
                <a:t>CuTE</a:t>
              </a:r>
              <a:r>
                <a:rPr lang="en-US" sz="3200" dirty="0">
                  <a:solidFill>
                    <a:srgbClr val="FFA4B1"/>
                  </a:solidFill>
                  <a:latin typeface="Kitto - Personal Use" panose="00000500000000000000" pitchFamily="50" charset="0"/>
                </a:rPr>
                <a:t> COUPON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098221">
              <a:off x="2160202" y="431807"/>
              <a:ext cx="1450224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2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3E393A"/>
                  </a:solidFill>
                  <a:latin typeface="Kitto - Personal Use" panose="00000500000000000000" pitchFamily="50" charset="0"/>
                </a:rPr>
                <a:t>$100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11789" y="1291405"/>
              <a:ext cx="3022259" cy="535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</a:pP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Lorem ipsum dolor sit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amet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,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consectetur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adipiscing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elit.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Nullam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et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massa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sollicitudin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, cursus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nisl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a,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iaculis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odio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.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Quisque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porta ante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eget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justo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mollis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 </a:t>
              </a:r>
              <a:r>
                <a:rPr lang="en-US" sz="899" dirty="0" err="1">
                  <a:solidFill>
                    <a:srgbClr val="545454"/>
                  </a:solidFill>
                  <a:latin typeface="Now"/>
                </a:rPr>
                <a:t>suscipit</a:t>
              </a:r>
              <a:r>
                <a:rPr lang="en-US" sz="899" dirty="0">
                  <a:solidFill>
                    <a:srgbClr val="545454"/>
                  </a:solidFill>
                  <a:latin typeface="Now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Kitto - Personal Use</vt:lpstr>
      <vt:lpstr>Arial</vt:lpstr>
      <vt:lpstr>Calibri</vt:lpstr>
      <vt:lpstr>Now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2,3,5,6,7,8,9</dc:title>
  <cp:lastModifiedBy>Hương Tecpen</cp:lastModifiedBy>
  <cp:revision>3</cp:revision>
  <dcterms:created xsi:type="dcterms:W3CDTF">2006-08-16T00:00:00Z</dcterms:created>
  <dcterms:modified xsi:type="dcterms:W3CDTF">2022-08-02T00:17:29Z</dcterms:modified>
  <dc:identifier>DAFHuGEfCHY</dc:identifier>
</cp:coreProperties>
</file>