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772400" cy="2514600"/>
  <p:notesSz cx="6858000" cy="9144000"/>
  <p:embeddedFontLst>
    <p:embeddedFont>
      <p:font typeface="Bebas Neue Bold" panose="020B0604020202020204" charset="0"/>
      <p:regular r:id="rId3"/>
    </p:embeddedFont>
    <p:embeddedFont>
      <p:font typeface="Brittany Signature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 Mono Regular" panose="00000009000000000000" pitchFamily="49" charset="0"/>
      <p:regular r:id="rId9"/>
    </p:embeddedFont>
    <p:embeddedFont>
      <p:font typeface="Roboto Mono Regular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9" d="100"/>
          <a:sy n="149" d="100"/>
        </p:scale>
        <p:origin x="101" y="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FE312-A6AF-5FE6-0F8D-3547ED775765}"/>
              </a:ext>
            </a:extLst>
          </p:cNvPr>
          <p:cNvGrpSpPr/>
          <p:nvPr/>
        </p:nvGrpSpPr>
        <p:grpSpPr>
          <a:xfrm>
            <a:off x="-16192" y="0"/>
            <a:ext cx="7681753" cy="2514600"/>
            <a:chOff x="-16192" y="0"/>
            <a:chExt cx="7681753" cy="2514600"/>
          </a:xfrm>
        </p:grpSpPr>
        <p:sp>
          <p:nvSpPr>
            <p:cNvPr id="2" name="TextBox 2"/>
            <p:cNvSpPr txBox="1"/>
            <p:nvPr/>
          </p:nvSpPr>
          <p:spPr>
            <a:xfrm>
              <a:off x="6612831" y="340870"/>
              <a:ext cx="1052730" cy="9749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87"/>
                </a:lnSpc>
              </a:pPr>
              <a:r>
                <a:rPr lang="en-US" sz="6399" spc="70" dirty="0">
                  <a:solidFill>
                    <a:srgbClr val="F9B15D"/>
                  </a:solidFill>
                  <a:latin typeface="Bebas Neue Bold"/>
                </a:rPr>
                <a:t>25</a:t>
              </a:r>
            </a:p>
          </p:txBody>
        </p:sp>
        <p:sp>
          <p:nvSpPr>
            <p:cNvPr id="3" name="AutoShape 3"/>
            <p:cNvSpPr/>
            <p:nvPr/>
          </p:nvSpPr>
          <p:spPr>
            <a:xfrm rot="-5400000">
              <a:off x="7150427" y="1531497"/>
              <a:ext cx="557920" cy="0"/>
            </a:xfrm>
            <a:prstGeom prst="line">
              <a:avLst/>
            </a:prstGeom>
            <a:ln w="9525" cap="flat">
              <a:solidFill>
                <a:srgbClr val="6A3307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144106" y="2010791"/>
              <a:ext cx="1317551" cy="271745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2982595" y="1298924"/>
              <a:ext cx="2629039" cy="647466"/>
              <a:chOff x="0" y="0"/>
              <a:chExt cx="3505385" cy="863289"/>
            </a:xfrm>
          </p:grpSpPr>
          <p:sp>
            <p:nvSpPr>
              <p:cNvPr id="6" name="AutoShape 6"/>
              <p:cNvSpPr/>
              <p:nvPr/>
            </p:nvSpPr>
            <p:spPr>
              <a:xfrm rot="-5400000">
                <a:off x="-384495" y="384495"/>
                <a:ext cx="783972" cy="0"/>
              </a:xfrm>
              <a:prstGeom prst="line">
                <a:avLst/>
              </a:prstGeom>
              <a:ln w="14982" cap="rnd">
                <a:solidFill>
                  <a:srgbClr val="6A3307"/>
                </a:solidFill>
                <a:prstDash val="sysDot"/>
                <a:headEnd type="none" w="sm" len="sm"/>
                <a:tailEnd type="none" w="sm" len="sm"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210890" y="-28446"/>
                <a:ext cx="2491885" cy="4669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95"/>
                  </a:lnSpc>
                </a:pPr>
                <a:r>
                  <a:rPr lang="en-US" sz="2139" spc="297" dirty="0">
                    <a:solidFill>
                      <a:srgbClr val="8D6340"/>
                    </a:solidFill>
                    <a:latin typeface="Bebas Neue Bold"/>
                  </a:rPr>
                  <a:t>THREE NIGHT IN</a:t>
                </a: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210890" y="396315"/>
                <a:ext cx="3294495" cy="4669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995"/>
                  </a:lnSpc>
                </a:pPr>
                <a:r>
                  <a:rPr lang="en-US" sz="2139" spc="474" dirty="0">
                    <a:solidFill>
                      <a:srgbClr val="11B1BC"/>
                    </a:solidFill>
                    <a:latin typeface="Bebas Neue Bold"/>
                  </a:rPr>
                  <a:t>MALDIVES ISLAND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-16192" y="0"/>
              <a:ext cx="1639854" cy="2514600"/>
              <a:chOff x="0" y="0"/>
              <a:chExt cx="1766846" cy="270933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76684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766846" h="2709333">
                    <a:moveTo>
                      <a:pt x="0" y="0"/>
                    </a:moveTo>
                    <a:lnTo>
                      <a:pt x="1766846" y="0"/>
                    </a:lnTo>
                    <a:lnTo>
                      <a:pt x="176684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6F2EB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40"/>
                  </a:lnSpc>
                </a:pPr>
                <a:endParaRPr/>
              </a:p>
            </p:txBody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800860" y="1276059"/>
              <a:ext cx="1058369" cy="106502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91180" y="214455"/>
              <a:ext cx="419386" cy="493395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 rot="-5400000">
              <a:off x="-304304" y="1345946"/>
              <a:ext cx="1470520" cy="224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9"/>
                </a:lnSpc>
              </a:pPr>
              <a:r>
                <a:rPr lang="en-US" sz="1299" spc="180" dirty="0">
                  <a:solidFill>
                    <a:srgbClr val="F9B15D"/>
                  </a:solidFill>
                  <a:latin typeface="Roboto Mono Regular Bold"/>
                </a:rPr>
                <a:t>GIFT COUPON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44221" y="83567"/>
              <a:ext cx="3067683" cy="6635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19"/>
                </a:lnSpc>
              </a:pPr>
              <a:r>
                <a:rPr lang="en-US" sz="3799" spc="254" dirty="0">
                  <a:solidFill>
                    <a:srgbClr val="F9B15D"/>
                  </a:solidFill>
                  <a:latin typeface="Bebas Neue Bold"/>
                </a:rPr>
                <a:t>HAPPY BIRTHDAY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371479" y="213997"/>
              <a:ext cx="1052730" cy="2442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871"/>
                </a:lnSpc>
              </a:pPr>
              <a:r>
                <a:rPr lang="en-US" sz="1599" spc="17" dirty="0">
                  <a:solidFill>
                    <a:srgbClr val="6A3206"/>
                  </a:solidFill>
                  <a:latin typeface="Bebas Neue Bold"/>
                </a:rPr>
                <a:t>AUG 2029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144106" y="1868836"/>
              <a:ext cx="753737" cy="14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70"/>
                </a:lnSpc>
              </a:pPr>
              <a:r>
                <a:rPr lang="en-US" sz="1000" spc="-8" dirty="0">
                  <a:solidFill>
                    <a:srgbClr val="11B1BC"/>
                  </a:solidFill>
                  <a:latin typeface="Bebas Neue Bold"/>
                </a:rPr>
                <a:t>$3000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612831" y="1868836"/>
              <a:ext cx="848827" cy="146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170"/>
                </a:lnSpc>
              </a:pPr>
              <a:r>
                <a:rPr lang="en-US" sz="1000" spc="-8" dirty="0">
                  <a:solidFill>
                    <a:srgbClr val="6A3206"/>
                  </a:solidFill>
                  <a:latin typeface="Bebas Neue Bold"/>
                </a:rPr>
                <a:t>24 - 26 AUG 2029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982595" y="2020830"/>
              <a:ext cx="2860471" cy="2698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63"/>
                </a:lnSpc>
              </a:pPr>
              <a:r>
                <a:rPr lang="en-US" sz="831" spc="83" dirty="0">
                  <a:solidFill>
                    <a:srgbClr val="8D6340"/>
                  </a:solidFill>
                  <a:latin typeface="Roboto Mono Regular"/>
                </a:rPr>
                <a:t>Have a wonderful birthday! We hope you enjoy your present! You deserve it!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720958" y="358834"/>
              <a:ext cx="551382" cy="1834448"/>
              <a:chOff x="-35483" y="0"/>
              <a:chExt cx="735176" cy="2445930"/>
            </a:xfrm>
          </p:grpSpPr>
          <p:sp>
            <p:nvSpPr>
              <p:cNvPr id="21" name="TextBox 21"/>
              <p:cNvSpPr txBox="1"/>
              <p:nvPr/>
            </p:nvSpPr>
            <p:spPr>
              <a:xfrm rot="-5400000">
                <a:off x="-732232" y="1518966"/>
                <a:ext cx="1630621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139" dirty="0">
                    <a:solidFill>
                      <a:srgbClr val="6A3307"/>
                    </a:solidFill>
                    <a:latin typeface="Roboto Mono Regular"/>
                  </a:rPr>
                  <a:t>TO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 rot="-5400000">
                <a:off x="-287732" y="1518966"/>
                <a:ext cx="1630621" cy="2233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en-US" sz="1000" spc="139">
                    <a:solidFill>
                      <a:srgbClr val="6A3307"/>
                    </a:solidFill>
                    <a:latin typeface="Roboto Mono Regular"/>
                  </a:rPr>
                  <a:t>FROM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 rot="16200000">
                <a:off x="-705455" y="669972"/>
                <a:ext cx="1630621" cy="2906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79"/>
                  </a:lnSpc>
                </a:pPr>
                <a:r>
                  <a:rPr lang="en-US" sz="1200" dirty="0">
                    <a:solidFill>
                      <a:srgbClr val="6A3307"/>
                    </a:solidFill>
                    <a:latin typeface="Brittany Signature" pitchFamily="2" charset="0"/>
                  </a:rPr>
                  <a:t>Flavia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 rot="16200000">
                <a:off x="-260956" y="669972"/>
                <a:ext cx="1630621" cy="2906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79"/>
                  </a:lnSpc>
                  <a:spcBef>
                    <a:spcPct val="0"/>
                  </a:spcBef>
                </a:pPr>
                <a:r>
                  <a:rPr lang="en-US" sz="1200" dirty="0">
                    <a:solidFill>
                      <a:srgbClr val="6A3307"/>
                    </a:solidFill>
                    <a:latin typeface="Brittany Signature" pitchFamily="2" charset="0"/>
                  </a:rPr>
                  <a:t>Mom and Dad</a:t>
                </a:r>
              </a:p>
            </p:txBody>
          </p:sp>
        </p:grp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29A6272F-F1FB-DBD2-5D03-668708BE11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7066280" y="1490102"/>
            <a:ext cx="557921" cy="923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Brittany Signature</vt:lpstr>
      <vt:lpstr>Arial</vt:lpstr>
      <vt:lpstr>Calibri</vt:lpstr>
      <vt:lpstr>Roboto Mono Regular</vt:lpstr>
      <vt:lpstr>Bebas Neue Bold</vt:lpstr>
      <vt:lpstr>Roboto Mono Regular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Coupon template 1,2,5,6,8</dc:title>
  <cp:lastModifiedBy>Hương Tecpen</cp:lastModifiedBy>
  <cp:revision>3</cp:revision>
  <dcterms:created xsi:type="dcterms:W3CDTF">2006-08-16T00:00:00Z</dcterms:created>
  <dcterms:modified xsi:type="dcterms:W3CDTF">2022-07-24T21:45:53Z</dcterms:modified>
  <dc:identifier>DAFHADFZW3Y</dc:identifier>
</cp:coreProperties>
</file>