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772400" cy="25146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ora Bold" pitchFamily="2" charset="0"/>
      <p:bold r:id="rId7"/>
    </p:embeddedFont>
    <p:embeddedFont>
      <p:font typeface="Quicksand" pitchFamily="2" charset="0"/>
      <p:regular r:id="rId8"/>
      <p:bold r:id="rId9"/>
    </p:embeddedFont>
    <p:embeddedFont>
      <p:font typeface="Quicksand Medium" pitchFamily="2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49" d="100"/>
          <a:sy n="149" d="100"/>
        </p:scale>
        <p:origin x="120" y="4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9A7C605-00BD-DB88-186E-CEAD27747806}"/>
              </a:ext>
            </a:extLst>
          </p:cNvPr>
          <p:cNvGrpSpPr/>
          <p:nvPr/>
        </p:nvGrpSpPr>
        <p:grpSpPr>
          <a:xfrm>
            <a:off x="150021" y="158227"/>
            <a:ext cx="7472359" cy="2198145"/>
            <a:chOff x="150021" y="158227"/>
            <a:chExt cx="7472359" cy="2198145"/>
          </a:xfrm>
        </p:grpSpPr>
        <p:grpSp>
          <p:nvGrpSpPr>
            <p:cNvPr id="2" name="Group 2"/>
            <p:cNvGrpSpPr/>
            <p:nvPr/>
          </p:nvGrpSpPr>
          <p:grpSpPr>
            <a:xfrm>
              <a:off x="150021" y="158227"/>
              <a:ext cx="7472359" cy="2198145"/>
              <a:chOff x="0" y="0"/>
              <a:chExt cx="7422294" cy="2183418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7422293" cy="2183418"/>
              </a:xfrm>
              <a:custGeom>
                <a:avLst/>
                <a:gdLst/>
                <a:ahLst/>
                <a:cxnLst/>
                <a:rect l="l" t="t" r="r" b="b"/>
                <a:pathLst>
                  <a:path w="7422293" h="2183418">
                    <a:moveTo>
                      <a:pt x="0" y="0"/>
                    </a:moveTo>
                    <a:lnTo>
                      <a:pt x="0" y="2183418"/>
                    </a:lnTo>
                    <a:lnTo>
                      <a:pt x="7422293" y="2183418"/>
                    </a:lnTo>
                    <a:lnTo>
                      <a:pt x="7422293" y="0"/>
                    </a:lnTo>
                    <a:lnTo>
                      <a:pt x="0" y="0"/>
                    </a:lnTo>
                    <a:close/>
                    <a:moveTo>
                      <a:pt x="7361334" y="2122458"/>
                    </a:moveTo>
                    <a:lnTo>
                      <a:pt x="59690" y="2122458"/>
                    </a:lnTo>
                    <a:lnTo>
                      <a:pt x="59690" y="59690"/>
                    </a:lnTo>
                    <a:lnTo>
                      <a:pt x="7361334" y="59690"/>
                    </a:lnTo>
                    <a:lnTo>
                      <a:pt x="7361334" y="2122458"/>
                    </a:lnTo>
                    <a:close/>
                  </a:path>
                </a:pathLst>
              </a:custGeom>
              <a:solidFill>
                <a:srgbClr val="E4D2C5"/>
              </a:solidFill>
            </p:spPr>
          </p:sp>
        </p:grp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806112" y="357547"/>
              <a:ext cx="1922414" cy="1905593"/>
            </a:xfrm>
            <a:prstGeom prst="rect">
              <a:avLst/>
            </a:prstGeom>
          </p:spPr>
        </p:pic>
        <p:grpSp>
          <p:nvGrpSpPr>
            <p:cNvPr id="5" name="Group 5"/>
            <p:cNvGrpSpPr/>
            <p:nvPr/>
          </p:nvGrpSpPr>
          <p:grpSpPr>
            <a:xfrm>
              <a:off x="422910" y="434203"/>
              <a:ext cx="4144939" cy="1699107"/>
              <a:chOff x="0" y="70549"/>
              <a:chExt cx="5526585" cy="2265476"/>
            </a:xfrm>
          </p:grpSpPr>
          <p:pic>
            <p:nvPicPr>
              <p:cNvPr id="6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-290784">
                <a:off x="1608916" y="70549"/>
                <a:ext cx="1686339" cy="383642"/>
              </a:xfrm>
              <a:prstGeom prst="rect">
                <a:avLst/>
              </a:prstGeom>
            </p:spPr>
          </p:pic>
          <p:pic>
            <p:nvPicPr>
              <p:cNvPr id="7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-290784">
                <a:off x="2231330" y="70549"/>
                <a:ext cx="1686339" cy="383642"/>
              </a:xfrm>
              <a:prstGeom prst="rect">
                <a:avLst/>
              </a:prstGeom>
            </p:spPr>
          </p:pic>
          <p:sp>
            <p:nvSpPr>
              <p:cNvPr id="8" name="TextBox 8"/>
              <p:cNvSpPr txBox="1"/>
              <p:nvPr/>
            </p:nvSpPr>
            <p:spPr>
              <a:xfrm>
                <a:off x="1664123" y="189574"/>
                <a:ext cx="2198339" cy="16464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24"/>
                  </a:lnSpc>
                </a:pPr>
                <a:r>
                  <a:rPr lang="en-US" sz="924" spc="155">
                    <a:solidFill>
                      <a:srgbClr val="8D4513"/>
                    </a:solidFill>
                    <a:latin typeface="Quicksand Medium"/>
                  </a:rPr>
                  <a:t>ONE NIGHT FREE OF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738370"/>
                <a:ext cx="5526585" cy="42964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112"/>
                  </a:lnSpc>
                  <a:spcBef>
                    <a:spcPct val="0"/>
                  </a:spcBef>
                </a:pPr>
                <a:r>
                  <a:rPr lang="en-US" sz="2640" u="none" spc="145" dirty="0">
                    <a:solidFill>
                      <a:srgbClr val="8D4513"/>
                    </a:solidFill>
                    <a:latin typeface="Lora Bold"/>
                  </a:rPr>
                  <a:t>BABYSITTING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340132" y="1243307"/>
                <a:ext cx="4846320" cy="3463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61"/>
                  </a:lnSpc>
                  <a:spcBef>
                    <a:spcPct val="0"/>
                  </a:spcBef>
                </a:pPr>
                <a:r>
                  <a:rPr lang="en-US" sz="757" spc="75">
                    <a:solidFill>
                      <a:srgbClr val="8D4513"/>
                    </a:solidFill>
                    <a:latin typeface="Quicksand"/>
                  </a:rPr>
                  <a:t>THIS COUPON HAS A VALUE OF THREE HOURS WORTH OF BABYSITTING YOUR LOVELY NUGGETS. FOR FREE. 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340132" y="2166178"/>
                <a:ext cx="4846320" cy="1698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61"/>
                  </a:lnSpc>
                  <a:spcBef>
                    <a:spcPct val="0"/>
                  </a:spcBef>
                </a:pPr>
                <a:r>
                  <a:rPr lang="en-US" sz="757" spc="75">
                    <a:solidFill>
                      <a:srgbClr val="8D4513"/>
                    </a:solidFill>
                    <a:latin typeface="Quicksand"/>
                  </a:rPr>
                  <a:t>VALID UNTIL JANUARY 09, 2022</a:t>
                </a:r>
              </a:p>
            </p:txBody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255564">
              <a:off x="6743220" y="426120"/>
              <a:ext cx="313513" cy="260608"/>
            </a:xfrm>
            <a:prstGeom prst="rect">
              <a:avLst/>
            </a:prstGeom>
          </p:spPr>
        </p:pic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6A7B1AC4-69B3-639E-25CC-2BA6220024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79138" y="2019299"/>
            <a:ext cx="656134" cy="1085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Quicksand</vt:lpstr>
      <vt:lpstr>Lora Bold</vt:lpstr>
      <vt:lpstr>Arial</vt:lpstr>
      <vt:lpstr>Quicksand Medium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Coupon template 2,3,5,6,7,8,9</dc:title>
  <cp:lastModifiedBy>Hương Tecpen</cp:lastModifiedBy>
  <cp:revision>3</cp:revision>
  <dcterms:created xsi:type="dcterms:W3CDTF">2006-08-16T00:00:00Z</dcterms:created>
  <dcterms:modified xsi:type="dcterms:W3CDTF">2022-08-02T00:38:52Z</dcterms:modified>
  <dc:identifier>DAFHuGEfCHY</dc:identifier>
</cp:coreProperties>
</file>