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Bold" panose="02000000000000000000" pitchFamily="2" charset="0"/>
      <p:regular r:id="rId11"/>
      <p:bold r:id="rId12"/>
    </p:embeddedFont>
    <p:embeddedFont>
      <p:font typeface="Roboto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E73698C-FC4B-E11E-AF2F-81DBB79FB170}"/>
              </a:ext>
            </a:extLst>
          </p:cNvPr>
          <p:cNvGrpSpPr/>
          <p:nvPr/>
        </p:nvGrpSpPr>
        <p:grpSpPr>
          <a:xfrm>
            <a:off x="571218" y="740775"/>
            <a:ext cx="9254743" cy="9210821"/>
            <a:chOff x="571218" y="740775"/>
            <a:chExt cx="9254743" cy="9210821"/>
          </a:xfrm>
        </p:grpSpPr>
        <p:sp>
          <p:nvSpPr>
            <p:cNvPr id="2" name="TextBox 2"/>
            <p:cNvSpPr txBox="1"/>
            <p:nvPr/>
          </p:nvSpPr>
          <p:spPr>
            <a:xfrm>
              <a:off x="1094942" y="1352979"/>
              <a:ext cx="8502116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40"/>
                </a:lnSpc>
              </a:pPr>
              <a:r>
                <a:rPr lang="en-US" sz="1600" spc="80" dirty="0">
                  <a:solidFill>
                    <a:srgbClr val="191919"/>
                  </a:solidFill>
                  <a:latin typeface="Roboto Italics"/>
                </a:rPr>
                <a:t>Lorem ipsum dolor sit </a:t>
              </a:r>
              <a:r>
                <a:rPr lang="en-US" sz="1600" spc="80" dirty="0" err="1">
                  <a:solidFill>
                    <a:srgbClr val="191919"/>
                  </a:solidFill>
                  <a:latin typeface="Roboto Italics"/>
                </a:rPr>
                <a:t>amet</a:t>
              </a:r>
              <a:r>
                <a:rPr lang="en-US" sz="1600" spc="80" dirty="0">
                  <a:solidFill>
                    <a:srgbClr val="191919"/>
                  </a:solidFill>
                  <a:latin typeface="Roboto Italics"/>
                </a:rPr>
                <a:t>, </a:t>
              </a:r>
              <a:r>
                <a:rPr lang="en-US" sz="1600" spc="80" dirty="0" err="1">
                  <a:solidFill>
                    <a:srgbClr val="191919"/>
                  </a:solidFill>
                  <a:latin typeface="Roboto Italics"/>
                </a:rPr>
                <a:t>consectetur</a:t>
              </a:r>
              <a:r>
                <a:rPr lang="en-US" sz="1600" spc="80" dirty="0">
                  <a:solidFill>
                    <a:srgbClr val="191919"/>
                  </a:solidFill>
                  <a:latin typeface="Roboto Italics"/>
                </a:rPr>
                <a:t> </a:t>
              </a:r>
              <a:r>
                <a:rPr lang="en-US" sz="1600" spc="80" dirty="0" err="1">
                  <a:solidFill>
                    <a:srgbClr val="191919"/>
                  </a:solidFill>
                  <a:latin typeface="Roboto Italics"/>
                </a:rPr>
                <a:t>adipiscing</a:t>
              </a:r>
              <a:r>
                <a:rPr lang="en-US" sz="1600" spc="80" dirty="0">
                  <a:solidFill>
                    <a:srgbClr val="191919"/>
                  </a:solidFill>
                  <a:latin typeface="Roboto Italics"/>
                </a:rPr>
                <a:t> </a:t>
              </a:r>
              <a:r>
                <a:rPr lang="en-US" sz="1600" spc="80" dirty="0" err="1">
                  <a:solidFill>
                    <a:srgbClr val="191919"/>
                  </a:solidFill>
                  <a:latin typeface="Roboto Italics"/>
                </a:rPr>
                <a:t>elit</a:t>
              </a:r>
              <a:r>
                <a:rPr lang="en-US" sz="1600" spc="80" dirty="0">
                  <a:solidFill>
                    <a:srgbClr val="191919"/>
                  </a:solidFill>
                  <a:latin typeface="Roboto Italics"/>
                </a:rPr>
                <a:t>.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094942" y="740775"/>
              <a:ext cx="8502116" cy="562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47"/>
                </a:lnSpc>
                <a:spcBef>
                  <a:spcPct val="0"/>
                </a:spcBef>
              </a:pPr>
              <a:r>
                <a:rPr lang="en-US" sz="3394" spc="101" dirty="0">
                  <a:solidFill>
                    <a:srgbClr val="191919"/>
                  </a:solidFill>
                  <a:latin typeface="Roboto Bold"/>
                </a:rPr>
                <a:t>SIMPLE TIMELINE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882804" y="2523556"/>
              <a:ext cx="2883578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2"/>
                </a:lnSpc>
              </a:pPr>
              <a:r>
                <a:rPr lang="en-US" sz="1475" spc="73" dirty="0">
                  <a:solidFill>
                    <a:srgbClr val="191919"/>
                  </a:solidFill>
                  <a:latin typeface="Roboto"/>
                </a:rPr>
                <a:t>Lorem ipsum dolor sit </a:t>
              </a:r>
              <a:r>
                <a:rPr lang="en-US" sz="1475" spc="73" dirty="0" err="1">
                  <a:solidFill>
                    <a:srgbClr val="191919"/>
                  </a:solidFill>
                  <a:latin typeface="Roboto"/>
                </a:rPr>
                <a:t>amet</a:t>
              </a:r>
              <a:r>
                <a:rPr lang="en-US" sz="1475" spc="73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475" spc="73" dirty="0" err="1">
                  <a:solidFill>
                    <a:srgbClr val="191919"/>
                  </a:solidFill>
                  <a:latin typeface="Roboto"/>
                </a:rPr>
                <a:t>consectetur</a:t>
              </a:r>
              <a:r>
                <a:rPr lang="en-US" sz="1475" spc="73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475" spc="73" dirty="0" err="1">
                  <a:solidFill>
                    <a:srgbClr val="191919"/>
                  </a:solidFill>
                  <a:latin typeface="Roboto"/>
                </a:rPr>
                <a:t>adipiscing</a:t>
              </a:r>
              <a:r>
                <a:rPr lang="en-US" sz="1475" spc="73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475" spc="73" dirty="0" err="1">
                  <a:solidFill>
                    <a:srgbClr val="191919"/>
                  </a:solidFill>
                  <a:latin typeface="Roboto"/>
                </a:rPr>
                <a:t>elit</a:t>
              </a:r>
              <a:r>
                <a:rPr lang="en-US" sz="1475" spc="73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882804" y="2237327"/>
              <a:ext cx="3847759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 dirty="0">
                  <a:solidFill>
                    <a:srgbClr val="13538A"/>
                  </a:solidFill>
                  <a:latin typeface="Roboto Bold"/>
                </a:rPr>
                <a:t>Milestone 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882804" y="3871647"/>
              <a:ext cx="3847759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>
                  <a:solidFill>
                    <a:srgbClr val="13538A"/>
                  </a:solidFill>
                  <a:latin typeface="Roboto Bold"/>
                </a:rPr>
                <a:t>Milestone 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882804" y="5505966"/>
              <a:ext cx="3847759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>
                  <a:solidFill>
                    <a:srgbClr val="13538A"/>
                  </a:solidFill>
                  <a:latin typeface="Roboto Bold"/>
                </a:rPr>
                <a:t>Milestone 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1218" y="3342574"/>
              <a:ext cx="4397797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Lorem ipsum dolor sit amet, </a:t>
              </a:r>
            </a:p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consectetur adipiscing elit.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1218" y="3052648"/>
              <a:ext cx="4397797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>
                  <a:solidFill>
                    <a:srgbClr val="E87E00"/>
                  </a:solidFill>
                  <a:latin typeface="Roboto Bold"/>
                </a:rPr>
                <a:t>Milestone 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1218" y="4686967"/>
              <a:ext cx="4397797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>
                  <a:solidFill>
                    <a:srgbClr val="E87E00"/>
                  </a:solidFill>
                  <a:latin typeface="Roboto Bold"/>
                </a:rPr>
                <a:t>Milestone 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21256" y="6321287"/>
              <a:ext cx="3847759" cy="2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03"/>
                </a:lnSpc>
                <a:spcBef>
                  <a:spcPct val="0"/>
                </a:spcBef>
              </a:pPr>
              <a:r>
                <a:rPr lang="en-US" sz="1785" spc="69">
                  <a:solidFill>
                    <a:srgbClr val="E87E00"/>
                  </a:solidFill>
                  <a:latin typeface="Roboto Bold"/>
                </a:rPr>
                <a:t>Milestone 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82804" y="4157876"/>
              <a:ext cx="2883578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Lorem ipsum dolor sit amet, consectetur adipiscing elit.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882804" y="5796463"/>
              <a:ext cx="2883578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Lorem ipsum dolor sit amet, consectetur adipiscing elit.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1218" y="4976894"/>
              <a:ext cx="4397797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Lorem ipsum dolor sit amet, </a:t>
              </a:r>
            </a:p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consectetur adipiscing elit.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1218" y="6608086"/>
              <a:ext cx="4397797" cy="553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Lorem ipsum dolor sit amet, </a:t>
              </a:r>
            </a:p>
            <a:p>
              <a:pPr algn="r">
                <a:lnSpc>
                  <a:spcPts val="2212"/>
                </a:lnSpc>
              </a:pPr>
              <a:r>
                <a:rPr lang="en-US" sz="1475" spc="73">
                  <a:solidFill>
                    <a:srgbClr val="191919"/>
                  </a:solidFill>
                  <a:latin typeface="Roboto"/>
                </a:rPr>
                <a:t>consectetur adipiscing elit.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647502" y="6171596"/>
              <a:ext cx="7560000" cy="0"/>
            </a:xfrm>
            <a:prstGeom prst="line">
              <a:avLst/>
            </a:prstGeom>
            <a:ln w="9525" cap="rnd">
              <a:solidFill>
                <a:srgbClr val="9F9F9F"/>
              </a:solidFill>
              <a:prstDash val="solid"/>
              <a:headEnd type="none" w="sm" len="sm"/>
              <a:tailEnd type="diamond" w="lg" len="lg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5356464" y="2324513"/>
              <a:ext cx="148828" cy="14882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5356464" y="3955057"/>
              <a:ext cx="148828" cy="148828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5356464" y="4770635"/>
              <a:ext cx="148828" cy="14882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87E00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5356464" y="3139479"/>
              <a:ext cx="148828" cy="148828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87E00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5356464" y="5586213"/>
              <a:ext cx="148828" cy="148828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5356464" y="6401791"/>
              <a:ext cx="148828" cy="14882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87E00"/>
              </a:solidFill>
            </p:spPr>
          </p:sp>
        </p:grp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766382" y="6913361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</vt:lpstr>
      <vt:lpstr>Roboto Italics</vt:lpstr>
      <vt:lpstr>Calibri</vt:lpstr>
      <vt:lpstr>Roboto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template 5,6,7,9</dc:title>
  <cp:lastModifiedBy>Hương Tecpen</cp:lastModifiedBy>
  <cp:revision>5</cp:revision>
  <dcterms:created xsi:type="dcterms:W3CDTF">2006-08-16T00:00:00Z</dcterms:created>
  <dcterms:modified xsi:type="dcterms:W3CDTF">2022-05-11T02:50:54Z</dcterms:modified>
  <dc:identifier>DAE_7aJF2uQ</dc:identifier>
</cp:coreProperties>
</file>