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B0502030000000004" pitchFamily="34" charset="0"/>
      <p:regular r:id="rId7"/>
      <p:bold r:id="rId8"/>
    </p:embeddedFont>
    <p:embeddedFont>
      <p:font typeface="Inter Bold" panose="020B0502030000000004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55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C8F15FDD-910E-FF6A-6CF4-B02BC1714D57}"/>
              </a:ext>
            </a:extLst>
          </p:cNvPr>
          <p:cNvGrpSpPr/>
          <p:nvPr/>
        </p:nvGrpSpPr>
        <p:grpSpPr>
          <a:xfrm>
            <a:off x="0" y="0"/>
            <a:ext cx="10692000" cy="6804000"/>
            <a:chOff x="0" y="0"/>
            <a:chExt cx="10692000" cy="6804000"/>
          </a:xfrm>
        </p:grpSpPr>
        <p:sp>
          <p:nvSpPr>
            <p:cNvPr id="2" name="AutoShape 2"/>
            <p:cNvSpPr/>
            <p:nvPr/>
          </p:nvSpPr>
          <p:spPr>
            <a:xfrm rot="-5400000">
              <a:off x="4525143" y="859531"/>
              <a:ext cx="33319" cy="7618555"/>
            </a:xfrm>
            <a:prstGeom prst="rect">
              <a:avLst/>
            </a:prstGeom>
            <a:solidFill>
              <a:srgbClr val="D4C0AD"/>
            </a:solidFill>
          </p:spPr>
        </p:sp>
        <p:grpSp>
          <p:nvGrpSpPr>
            <p:cNvPr id="3" name="Group 3"/>
            <p:cNvGrpSpPr/>
            <p:nvPr/>
          </p:nvGrpSpPr>
          <p:grpSpPr>
            <a:xfrm>
              <a:off x="549376" y="4463952"/>
              <a:ext cx="993963" cy="357601"/>
              <a:chOff x="0" y="0"/>
              <a:chExt cx="2092645" cy="75287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092645" cy="752878"/>
              </a:xfrm>
              <a:custGeom>
                <a:avLst/>
                <a:gdLst/>
                <a:ahLst/>
                <a:cxnLst/>
                <a:rect l="l" t="t" r="r" b="b"/>
                <a:pathLst>
                  <a:path w="2092645" h="752878">
                    <a:moveTo>
                      <a:pt x="1968185" y="752878"/>
                    </a:moveTo>
                    <a:lnTo>
                      <a:pt x="124460" y="752878"/>
                    </a:lnTo>
                    <a:cubicBezTo>
                      <a:pt x="55880" y="752878"/>
                      <a:pt x="0" y="696998"/>
                      <a:pt x="0" y="62841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68185" y="0"/>
                    </a:lnTo>
                    <a:cubicBezTo>
                      <a:pt x="2036765" y="0"/>
                      <a:pt x="2092645" y="55880"/>
                      <a:pt x="2092645" y="124460"/>
                    </a:cubicBezTo>
                    <a:lnTo>
                      <a:pt x="2092645" y="628418"/>
                    </a:lnTo>
                    <a:cubicBezTo>
                      <a:pt x="2092645" y="696998"/>
                      <a:pt x="2036765" y="752878"/>
                      <a:pt x="1968185" y="752878"/>
                    </a:cubicBezTo>
                    <a:close/>
                  </a:path>
                </a:pathLst>
              </a:custGeom>
              <a:solidFill>
                <a:srgbClr val="CDB6A1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638234" y="4489509"/>
              <a:ext cx="816246" cy="24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4"/>
                </a:lnSpc>
              </a:pPr>
              <a:r>
                <a:rPr lang="en-US" sz="1315" spc="159" dirty="0">
                  <a:solidFill>
                    <a:srgbClr val="FFFFFF"/>
                  </a:solidFill>
                  <a:latin typeface="Inter Bold"/>
                </a:rPr>
                <a:t>START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 rot="-5400000">
              <a:off x="2065394" y="4294599"/>
              <a:ext cx="555509" cy="140798"/>
              <a:chOff x="0" y="0"/>
              <a:chExt cx="2004282" cy="508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556884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11430"/>
                <a:ext cx="2004282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2004282" h="485140">
                    <a:moveTo>
                      <a:pt x="1760442" y="0"/>
                    </a:moveTo>
                    <a:cubicBezTo>
                      <a:pt x="1639792" y="0"/>
                      <a:pt x="1539462" y="88900"/>
                      <a:pt x="1520412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1521682" y="280670"/>
                    </a:lnTo>
                    <a:cubicBezTo>
                      <a:pt x="1539462" y="396240"/>
                      <a:pt x="1641062" y="485140"/>
                      <a:pt x="1761712" y="485140"/>
                    </a:cubicBezTo>
                    <a:cubicBezTo>
                      <a:pt x="1896332" y="485140"/>
                      <a:pt x="2004282" y="375920"/>
                      <a:pt x="2004282" y="242570"/>
                    </a:cubicBezTo>
                    <a:cubicBezTo>
                      <a:pt x="2004282" y="107950"/>
                      <a:pt x="1895062" y="0"/>
                      <a:pt x="1760442" y="0"/>
                    </a:cubicBezTo>
                    <a:close/>
                    <a:moveTo>
                      <a:pt x="1760442" y="408940"/>
                    </a:moveTo>
                    <a:cubicBezTo>
                      <a:pt x="1669002" y="408940"/>
                      <a:pt x="1594072" y="334010"/>
                      <a:pt x="1594072" y="242570"/>
                    </a:cubicBezTo>
                    <a:cubicBezTo>
                      <a:pt x="1594072" y="151130"/>
                      <a:pt x="1669002" y="76200"/>
                      <a:pt x="1760442" y="76200"/>
                    </a:cubicBezTo>
                    <a:cubicBezTo>
                      <a:pt x="1851882" y="76200"/>
                      <a:pt x="1926812" y="151130"/>
                      <a:pt x="1926812" y="242570"/>
                    </a:cubicBezTo>
                    <a:cubicBezTo>
                      <a:pt x="1928082" y="334010"/>
                      <a:pt x="1853152" y="408940"/>
                      <a:pt x="1760442" y="408940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43727" y="4463952"/>
              <a:ext cx="1398844" cy="357601"/>
              <a:chOff x="0" y="0"/>
              <a:chExt cx="2945064" cy="75287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945064" cy="752878"/>
              </a:xfrm>
              <a:custGeom>
                <a:avLst/>
                <a:gdLst/>
                <a:ahLst/>
                <a:cxnLst/>
                <a:rect l="l" t="t" r="r" b="b"/>
                <a:pathLst>
                  <a:path w="2945064" h="752878">
                    <a:moveTo>
                      <a:pt x="2820604" y="752878"/>
                    </a:moveTo>
                    <a:lnTo>
                      <a:pt x="124460" y="752878"/>
                    </a:lnTo>
                    <a:cubicBezTo>
                      <a:pt x="55880" y="752878"/>
                      <a:pt x="0" y="696998"/>
                      <a:pt x="0" y="62841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20604" y="0"/>
                    </a:lnTo>
                    <a:cubicBezTo>
                      <a:pt x="2889184" y="0"/>
                      <a:pt x="2945064" y="55880"/>
                      <a:pt x="2945064" y="124460"/>
                    </a:cubicBezTo>
                    <a:lnTo>
                      <a:pt x="2945064" y="628418"/>
                    </a:lnTo>
                    <a:cubicBezTo>
                      <a:pt x="2945064" y="696998"/>
                      <a:pt x="2889184" y="752878"/>
                      <a:pt x="2820604" y="752878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5400000">
              <a:off x="3564626" y="4850108"/>
              <a:ext cx="555509" cy="140798"/>
              <a:chOff x="0" y="0"/>
              <a:chExt cx="2004282" cy="508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556884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1430"/>
                <a:ext cx="2004282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2004282" h="485140">
                    <a:moveTo>
                      <a:pt x="1760442" y="0"/>
                    </a:moveTo>
                    <a:cubicBezTo>
                      <a:pt x="1639792" y="0"/>
                      <a:pt x="1539462" y="88900"/>
                      <a:pt x="1520412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1521682" y="280670"/>
                    </a:lnTo>
                    <a:cubicBezTo>
                      <a:pt x="1539462" y="396240"/>
                      <a:pt x="1641062" y="485140"/>
                      <a:pt x="1761712" y="485140"/>
                    </a:cubicBezTo>
                    <a:cubicBezTo>
                      <a:pt x="1896332" y="485140"/>
                      <a:pt x="2004282" y="375920"/>
                      <a:pt x="2004282" y="242570"/>
                    </a:cubicBezTo>
                    <a:cubicBezTo>
                      <a:pt x="2004282" y="107950"/>
                      <a:pt x="1895062" y="0"/>
                      <a:pt x="1760442" y="0"/>
                    </a:cubicBezTo>
                    <a:close/>
                    <a:moveTo>
                      <a:pt x="1760442" y="408940"/>
                    </a:moveTo>
                    <a:cubicBezTo>
                      <a:pt x="1669002" y="408940"/>
                      <a:pt x="1594072" y="334010"/>
                      <a:pt x="1594072" y="242570"/>
                    </a:cubicBezTo>
                    <a:cubicBezTo>
                      <a:pt x="1594072" y="151130"/>
                      <a:pt x="1669002" y="76200"/>
                      <a:pt x="1760442" y="76200"/>
                    </a:cubicBezTo>
                    <a:cubicBezTo>
                      <a:pt x="1851882" y="76200"/>
                      <a:pt x="1926812" y="151130"/>
                      <a:pt x="1926812" y="242570"/>
                    </a:cubicBezTo>
                    <a:cubicBezTo>
                      <a:pt x="1928082" y="334010"/>
                      <a:pt x="1853152" y="408940"/>
                      <a:pt x="1760442" y="408940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3142959" y="4463952"/>
              <a:ext cx="1398844" cy="357601"/>
              <a:chOff x="0" y="0"/>
              <a:chExt cx="2945064" cy="75287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945064" cy="752878"/>
              </a:xfrm>
              <a:custGeom>
                <a:avLst/>
                <a:gdLst/>
                <a:ahLst/>
                <a:cxnLst/>
                <a:rect l="l" t="t" r="r" b="b"/>
                <a:pathLst>
                  <a:path w="2945064" h="752878">
                    <a:moveTo>
                      <a:pt x="2820604" y="752878"/>
                    </a:moveTo>
                    <a:lnTo>
                      <a:pt x="124460" y="752878"/>
                    </a:lnTo>
                    <a:cubicBezTo>
                      <a:pt x="55880" y="752878"/>
                      <a:pt x="0" y="696998"/>
                      <a:pt x="0" y="62841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20604" y="0"/>
                    </a:lnTo>
                    <a:cubicBezTo>
                      <a:pt x="2889184" y="0"/>
                      <a:pt x="2945064" y="55880"/>
                      <a:pt x="2945064" y="124460"/>
                    </a:cubicBezTo>
                    <a:lnTo>
                      <a:pt x="2945064" y="628418"/>
                    </a:lnTo>
                    <a:cubicBezTo>
                      <a:pt x="2945064" y="696998"/>
                      <a:pt x="2889184" y="752878"/>
                      <a:pt x="2820604" y="752878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6563091" y="4850108"/>
              <a:ext cx="555509" cy="140798"/>
              <a:chOff x="0" y="0"/>
              <a:chExt cx="2004282" cy="508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556884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11430"/>
                <a:ext cx="2004282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2004282" h="485140">
                    <a:moveTo>
                      <a:pt x="1760442" y="0"/>
                    </a:moveTo>
                    <a:cubicBezTo>
                      <a:pt x="1639792" y="0"/>
                      <a:pt x="1539462" y="88900"/>
                      <a:pt x="1520412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1521682" y="280670"/>
                    </a:lnTo>
                    <a:cubicBezTo>
                      <a:pt x="1539462" y="396240"/>
                      <a:pt x="1641062" y="485140"/>
                      <a:pt x="1761712" y="485140"/>
                    </a:cubicBezTo>
                    <a:cubicBezTo>
                      <a:pt x="1896332" y="485140"/>
                      <a:pt x="2004282" y="375920"/>
                      <a:pt x="2004282" y="242570"/>
                    </a:cubicBezTo>
                    <a:cubicBezTo>
                      <a:pt x="2004282" y="107950"/>
                      <a:pt x="1895062" y="0"/>
                      <a:pt x="1760442" y="0"/>
                    </a:cubicBezTo>
                    <a:close/>
                    <a:moveTo>
                      <a:pt x="1760442" y="408940"/>
                    </a:moveTo>
                    <a:cubicBezTo>
                      <a:pt x="1669002" y="408940"/>
                      <a:pt x="1594072" y="334010"/>
                      <a:pt x="1594072" y="242570"/>
                    </a:cubicBezTo>
                    <a:cubicBezTo>
                      <a:pt x="1594072" y="151130"/>
                      <a:pt x="1669002" y="76200"/>
                      <a:pt x="1760442" y="76200"/>
                    </a:cubicBezTo>
                    <a:cubicBezTo>
                      <a:pt x="1851882" y="76200"/>
                      <a:pt x="1926812" y="151130"/>
                      <a:pt x="1926812" y="242570"/>
                    </a:cubicBezTo>
                    <a:cubicBezTo>
                      <a:pt x="1928082" y="334010"/>
                      <a:pt x="1853152" y="408940"/>
                      <a:pt x="1760442" y="408940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6141424" y="4463952"/>
              <a:ext cx="1398844" cy="357601"/>
              <a:chOff x="0" y="0"/>
              <a:chExt cx="2945064" cy="75287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945064" cy="752878"/>
              </a:xfrm>
              <a:custGeom>
                <a:avLst/>
                <a:gdLst/>
                <a:ahLst/>
                <a:cxnLst/>
                <a:rect l="l" t="t" r="r" b="b"/>
                <a:pathLst>
                  <a:path w="2945064" h="752878">
                    <a:moveTo>
                      <a:pt x="2820604" y="752878"/>
                    </a:moveTo>
                    <a:lnTo>
                      <a:pt x="124460" y="752878"/>
                    </a:lnTo>
                    <a:cubicBezTo>
                      <a:pt x="55880" y="752878"/>
                      <a:pt x="0" y="696998"/>
                      <a:pt x="0" y="62841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20604" y="0"/>
                    </a:lnTo>
                    <a:cubicBezTo>
                      <a:pt x="2889184" y="0"/>
                      <a:pt x="2945064" y="55880"/>
                      <a:pt x="2945064" y="124460"/>
                    </a:cubicBezTo>
                    <a:lnTo>
                      <a:pt x="2945064" y="628418"/>
                    </a:lnTo>
                    <a:cubicBezTo>
                      <a:pt x="2945064" y="696998"/>
                      <a:pt x="2889184" y="752878"/>
                      <a:pt x="2820604" y="752878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9148661" y="4463952"/>
              <a:ext cx="993963" cy="357601"/>
              <a:chOff x="0" y="0"/>
              <a:chExt cx="2092645" cy="75287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92645" cy="752878"/>
              </a:xfrm>
              <a:custGeom>
                <a:avLst/>
                <a:gdLst/>
                <a:ahLst/>
                <a:cxnLst/>
                <a:rect l="l" t="t" r="r" b="b"/>
                <a:pathLst>
                  <a:path w="2092645" h="752878">
                    <a:moveTo>
                      <a:pt x="1968185" y="752878"/>
                    </a:moveTo>
                    <a:lnTo>
                      <a:pt x="124460" y="752878"/>
                    </a:lnTo>
                    <a:cubicBezTo>
                      <a:pt x="55880" y="752878"/>
                      <a:pt x="0" y="696998"/>
                      <a:pt x="0" y="62841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68185" y="0"/>
                    </a:lnTo>
                    <a:cubicBezTo>
                      <a:pt x="2036765" y="0"/>
                      <a:pt x="2092645" y="55880"/>
                      <a:pt x="2092645" y="124460"/>
                    </a:cubicBezTo>
                    <a:lnTo>
                      <a:pt x="2092645" y="628418"/>
                    </a:lnTo>
                    <a:cubicBezTo>
                      <a:pt x="2092645" y="696998"/>
                      <a:pt x="2036765" y="752878"/>
                      <a:pt x="1968185" y="752878"/>
                    </a:cubicBezTo>
                    <a:close/>
                  </a:path>
                </a:pathLst>
              </a:custGeom>
              <a:solidFill>
                <a:srgbClr val="CDB6A1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9237520" y="4489509"/>
              <a:ext cx="816246" cy="24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4"/>
                </a:lnSpc>
              </a:pPr>
              <a:r>
                <a:rPr lang="en-US" sz="1315" spc="159">
                  <a:solidFill>
                    <a:srgbClr val="FFFFFF"/>
                  </a:solidFill>
                  <a:latin typeface="Inter Bold"/>
                </a:rPr>
                <a:t>END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768781" y="4489509"/>
              <a:ext cx="1148736" cy="24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4"/>
                </a:lnSpc>
              </a:pPr>
              <a:r>
                <a:rPr lang="en-US" sz="1315" spc="159" dirty="0">
                  <a:solidFill>
                    <a:srgbClr val="FFFFFF"/>
                  </a:solidFill>
                  <a:latin typeface="Inter Bold"/>
                </a:rPr>
                <a:t>MAR 2025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268013" y="4489509"/>
              <a:ext cx="1148736" cy="24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4"/>
                </a:lnSpc>
              </a:pPr>
              <a:r>
                <a:rPr lang="en-US" sz="1315" spc="159">
                  <a:solidFill>
                    <a:srgbClr val="FFFFFF"/>
                  </a:solidFill>
                  <a:latin typeface="Inter Bold"/>
                </a:rPr>
                <a:t>MAY 2025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 rot="-5400000">
              <a:off x="5063859" y="4294599"/>
              <a:ext cx="555509" cy="140798"/>
              <a:chOff x="0" y="0"/>
              <a:chExt cx="2004282" cy="508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556884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8" name="Freeform 28"/>
              <p:cNvSpPr/>
              <p:nvPr/>
            </p:nvSpPr>
            <p:spPr>
              <a:xfrm>
                <a:off x="0" y="11430"/>
                <a:ext cx="2004282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2004282" h="485140">
                    <a:moveTo>
                      <a:pt x="1760442" y="0"/>
                    </a:moveTo>
                    <a:cubicBezTo>
                      <a:pt x="1639792" y="0"/>
                      <a:pt x="1539462" y="88900"/>
                      <a:pt x="1520412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1521682" y="280670"/>
                    </a:lnTo>
                    <a:cubicBezTo>
                      <a:pt x="1539462" y="396240"/>
                      <a:pt x="1641062" y="485140"/>
                      <a:pt x="1761712" y="485140"/>
                    </a:cubicBezTo>
                    <a:cubicBezTo>
                      <a:pt x="1896332" y="485140"/>
                      <a:pt x="2004282" y="375920"/>
                      <a:pt x="2004282" y="242570"/>
                    </a:cubicBezTo>
                    <a:cubicBezTo>
                      <a:pt x="2004282" y="107950"/>
                      <a:pt x="1895062" y="0"/>
                      <a:pt x="1760442" y="0"/>
                    </a:cubicBezTo>
                    <a:close/>
                    <a:moveTo>
                      <a:pt x="1760442" y="408940"/>
                    </a:moveTo>
                    <a:cubicBezTo>
                      <a:pt x="1669002" y="408940"/>
                      <a:pt x="1594072" y="334010"/>
                      <a:pt x="1594072" y="242570"/>
                    </a:cubicBezTo>
                    <a:cubicBezTo>
                      <a:pt x="1594072" y="151130"/>
                      <a:pt x="1669002" y="76200"/>
                      <a:pt x="1760442" y="76200"/>
                    </a:cubicBezTo>
                    <a:cubicBezTo>
                      <a:pt x="1851882" y="76200"/>
                      <a:pt x="1926812" y="151130"/>
                      <a:pt x="1926812" y="242570"/>
                    </a:cubicBezTo>
                    <a:cubicBezTo>
                      <a:pt x="1928082" y="334010"/>
                      <a:pt x="1853152" y="408940"/>
                      <a:pt x="1760442" y="408940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4642191" y="4463952"/>
              <a:ext cx="1398844" cy="357601"/>
              <a:chOff x="0" y="0"/>
              <a:chExt cx="2945064" cy="75287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945064" cy="752878"/>
              </a:xfrm>
              <a:custGeom>
                <a:avLst/>
                <a:gdLst/>
                <a:ahLst/>
                <a:cxnLst/>
                <a:rect l="l" t="t" r="r" b="b"/>
                <a:pathLst>
                  <a:path w="2945064" h="752878">
                    <a:moveTo>
                      <a:pt x="2820604" y="752878"/>
                    </a:moveTo>
                    <a:lnTo>
                      <a:pt x="124460" y="752878"/>
                    </a:lnTo>
                    <a:cubicBezTo>
                      <a:pt x="55880" y="752878"/>
                      <a:pt x="0" y="696998"/>
                      <a:pt x="0" y="62841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20604" y="0"/>
                    </a:lnTo>
                    <a:cubicBezTo>
                      <a:pt x="2889184" y="0"/>
                      <a:pt x="2945064" y="55880"/>
                      <a:pt x="2945064" y="124460"/>
                    </a:cubicBezTo>
                    <a:lnTo>
                      <a:pt x="2945064" y="628418"/>
                    </a:lnTo>
                    <a:cubicBezTo>
                      <a:pt x="2945064" y="696998"/>
                      <a:pt x="2889184" y="752878"/>
                      <a:pt x="2820604" y="752878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4767246" y="4489509"/>
              <a:ext cx="1148736" cy="24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4"/>
                </a:lnSpc>
              </a:pPr>
              <a:r>
                <a:rPr lang="en-US" sz="1315" spc="159" dirty="0">
                  <a:solidFill>
                    <a:srgbClr val="FFFFFF"/>
                  </a:solidFill>
                  <a:latin typeface="Inter Bold"/>
                </a:rPr>
                <a:t>JUL 2025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266478" y="4489509"/>
              <a:ext cx="1148736" cy="24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4"/>
                </a:lnSpc>
              </a:pPr>
              <a:r>
                <a:rPr lang="en-US" sz="1315" spc="159" dirty="0">
                  <a:solidFill>
                    <a:srgbClr val="FFFFFF"/>
                  </a:solidFill>
                  <a:latin typeface="Inter Bold"/>
                </a:rPr>
                <a:t>AUG 2025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469950" y="3481805"/>
              <a:ext cx="1746398" cy="458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Literature review </a:t>
              </a:r>
            </a:p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&amp; Proposal submission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809972" y="5227617"/>
              <a:ext cx="2064818" cy="458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Equipment Training</a:t>
              </a:r>
            </a:p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&amp; Designing of Experiments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468414" y="3489026"/>
              <a:ext cx="1746398" cy="450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Experimental work</a:t>
              </a:r>
            </a:p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&amp; Comparisons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 rot="-5400000">
              <a:off x="8066710" y="4294599"/>
              <a:ext cx="555509" cy="140798"/>
              <a:chOff x="0" y="0"/>
              <a:chExt cx="2004282" cy="508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556884" y="49530"/>
                <a:ext cx="407115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07115" h="408940">
                    <a:moveTo>
                      <a:pt x="203558" y="0"/>
                    </a:moveTo>
                    <a:cubicBezTo>
                      <a:pt x="316126" y="503"/>
                      <a:pt x="407115" y="91900"/>
                      <a:pt x="407115" y="204470"/>
                    </a:cubicBezTo>
                    <a:cubicBezTo>
                      <a:pt x="407115" y="317040"/>
                      <a:pt x="316126" y="408437"/>
                      <a:pt x="203558" y="408940"/>
                    </a:cubicBezTo>
                    <a:cubicBezTo>
                      <a:pt x="90989" y="408437"/>
                      <a:pt x="0" y="317040"/>
                      <a:pt x="0" y="204470"/>
                    </a:cubicBezTo>
                    <a:cubicBezTo>
                      <a:pt x="0" y="91900"/>
                      <a:pt x="90989" y="503"/>
                      <a:pt x="203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11430"/>
                <a:ext cx="2004282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2004282" h="485140">
                    <a:moveTo>
                      <a:pt x="1760442" y="0"/>
                    </a:moveTo>
                    <a:cubicBezTo>
                      <a:pt x="1639792" y="0"/>
                      <a:pt x="1539462" y="88900"/>
                      <a:pt x="1520412" y="204470"/>
                    </a:cubicBezTo>
                    <a:lnTo>
                      <a:pt x="0" y="204470"/>
                    </a:lnTo>
                    <a:lnTo>
                      <a:pt x="0" y="280670"/>
                    </a:lnTo>
                    <a:lnTo>
                      <a:pt x="1521682" y="280670"/>
                    </a:lnTo>
                    <a:cubicBezTo>
                      <a:pt x="1539462" y="396240"/>
                      <a:pt x="1641062" y="485140"/>
                      <a:pt x="1761712" y="485140"/>
                    </a:cubicBezTo>
                    <a:cubicBezTo>
                      <a:pt x="1896332" y="485140"/>
                      <a:pt x="2004282" y="375920"/>
                      <a:pt x="2004282" y="242570"/>
                    </a:cubicBezTo>
                    <a:cubicBezTo>
                      <a:pt x="2004282" y="107950"/>
                      <a:pt x="1895062" y="0"/>
                      <a:pt x="1760442" y="0"/>
                    </a:cubicBezTo>
                    <a:close/>
                    <a:moveTo>
                      <a:pt x="1760442" y="408940"/>
                    </a:moveTo>
                    <a:cubicBezTo>
                      <a:pt x="1669002" y="408940"/>
                      <a:pt x="1594072" y="334010"/>
                      <a:pt x="1594072" y="242570"/>
                    </a:cubicBezTo>
                    <a:cubicBezTo>
                      <a:pt x="1594072" y="151130"/>
                      <a:pt x="1669002" y="76200"/>
                      <a:pt x="1760442" y="76200"/>
                    </a:cubicBezTo>
                    <a:cubicBezTo>
                      <a:pt x="1851882" y="76200"/>
                      <a:pt x="1926812" y="151130"/>
                      <a:pt x="1926812" y="242570"/>
                    </a:cubicBezTo>
                    <a:cubicBezTo>
                      <a:pt x="1928082" y="334010"/>
                      <a:pt x="1853152" y="408940"/>
                      <a:pt x="1760442" y="408940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7645043" y="4463952"/>
              <a:ext cx="1398844" cy="357601"/>
              <a:chOff x="0" y="0"/>
              <a:chExt cx="2945064" cy="75287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945064" cy="752878"/>
              </a:xfrm>
              <a:custGeom>
                <a:avLst/>
                <a:gdLst/>
                <a:ahLst/>
                <a:cxnLst/>
                <a:rect l="l" t="t" r="r" b="b"/>
                <a:pathLst>
                  <a:path w="2945064" h="752878">
                    <a:moveTo>
                      <a:pt x="2820604" y="752878"/>
                    </a:moveTo>
                    <a:lnTo>
                      <a:pt x="124460" y="752878"/>
                    </a:lnTo>
                    <a:cubicBezTo>
                      <a:pt x="55880" y="752878"/>
                      <a:pt x="0" y="696998"/>
                      <a:pt x="0" y="62841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20604" y="0"/>
                    </a:lnTo>
                    <a:cubicBezTo>
                      <a:pt x="2889184" y="0"/>
                      <a:pt x="2945064" y="55880"/>
                      <a:pt x="2945064" y="124460"/>
                    </a:cubicBezTo>
                    <a:lnTo>
                      <a:pt x="2945064" y="628418"/>
                    </a:lnTo>
                    <a:cubicBezTo>
                      <a:pt x="2945064" y="696998"/>
                      <a:pt x="2889184" y="752878"/>
                      <a:pt x="2820604" y="752878"/>
                    </a:cubicBezTo>
                    <a:close/>
                  </a:path>
                </a:pathLst>
              </a:custGeom>
              <a:solidFill>
                <a:srgbClr val="A8815D"/>
              </a:solidFill>
            </p:spPr>
          </p:sp>
        </p:grpSp>
        <p:sp>
          <p:nvSpPr>
            <p:cNvPr id="41" name="TextBox 41"/>
            <p:cNvSpPr txBox="1"/>
            <p:nvPr/>
          </p:nvSpPr>
          <p:spPr>
            <a:xfrm>
              <a:off x="7770097" y="4489509"/>
              <a:ext cx="1148736" cy="249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4"/>
                </a:lnSpc>
              </a:pPr>
              <a:r>
                <a:rPr lang="en-US" sz="1315" spc="159" dirty="0">
                  <a:solidFill>
                    <a:srgbClr val="FFFFFF"/>
                  </a:solidFill>
                  <a:latin typeface="Inter Bold"/>
                </a:rPr>
                <a:t>SEP 2025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808437" y="5227617"/>
              <a:ext cx="2064818" cy="458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Result analysis</a:t>
              </a:r>
            </a:p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&amp; Evaluations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477882" y="3481805"/>
              <a:ext cx="1746398" cy="458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Thesis writing</a:t>
              </a:r>
            </a:p>
            <a:p>
              <a:pPr algn="ctr">
                <a:lnSpc>
                  <a:spcPts val="1834"/>
                </a:lnSpc>
              </a:pPr>
              <a:r>
                <a:rPr lang="en-US" sz="1111" spc="35" dirty="0">
                  <a:solidFill>
                    <a:srgbClr val="191919"/>
                  </a:solidFill>
                  <a:latin typeface="Inter Bold"/>
                </a:rPr>
                <a:t>&amp; Dissertation defense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0" y="0"/>
              <a:ext cx="10692000" cy="2466511"/>
              <a:chOff x="0" y="0"/>
              <a:chExt cx="3831771" cy="88394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3831772" cy="883942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88394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883942"/>
                    </a:lnTo>
                    <a:lnTo>
                      <a:pt x="0" y="883942"/>
                    </a:lnTo>
                    <a:close/>
                  </a:path>
                </a:pathLst>
              </a:custGeom>
              <a:solidFill>
                <a:srgbClr val="A8815D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12"/>
                  </a:lnSpc>
                </a:pPr>
                <a:endParaRPr/>
              </a:p>
            </p:txBody>
          </p:sp>
        </p:grpSp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867351" y="501492"/>
              <a:ext cx="1680845" cy="1582694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862323" y="847437"/>
              <a:ext cx="5588981" cy="547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dirty="0">
                  <a:solidFill>
                    <a:srgbClr val="FFFFFF"/>
                  </a:solidFill>
                  <a:latin typeface="Inter Bold"/>
                </a:rPr>
                <a:t>Research timeline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62323" y="1461483"/>
              <a:ext cx="6236021" cy="487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2"/>
                </a:lnSpc>
              </a:pP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Praesent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eu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sapien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eget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neque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fringilla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ornare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. Proin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egestas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arcu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in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risus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fringilla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,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ut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porttitor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augue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malesuada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.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Orci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varius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 </a:t>
              </a:r>
              <a:r>
                <a:rPr lang="en-US" sz="1416" dirty="0" err="1">
                  <a:solidFill>
                    <a:srgbClr val="FFFFFF"/>
                  </a:solidFill>
                  <a:latin typeface="Inter"/>
                </a:rPr>
                <a:t>natoque</a:t>
              </a:r>
              <a:r>
                <a:rPr lang="en-US" sz="1416" dirty="0">
                  <a:solidFill>
                    <a:srgbClr val="FFFFFF"/>
                  </a:solidFill>
                  <a:latin typeface="Inter"/>
                </a:rPr>
                <a:t>.</a:t>
              </a:r>
            </a:p>
          </p:txBody>
        </p:sp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994187" y="6582061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62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Inter Bold</vt:lpstr>
      <vt:lpstr>Calibri</vt:lpstr>
      <vt:lpstr>Inter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template 5,6,7,9</dc:title>
  <cp:lastModifiedBy>Hương Tecpen</cp:lastModifiedBy>
  <cp:revision>4</cp:revision>
  <dcterms:created xsi:type="dcterms:W3CDTF">2006-08-16T00:00:00Z</dcterms:created>
  <dcterms:modified xsi:type="dcterms:W3CDTF">2022-05-11T03:20:29Z</dcterms:modified>
  <dc:identifier>DAE_7aJF2uQ</dc:identifier>
</cp:coreProperties>
</file>