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atton Medium" panose="00000600000000000000" pitchFamily="50" charset="0"/>
      <p:regular r:id="rId7"/>
    </p:embeddedFont>
    <p:embeddedFont>
      <p:font typeface="Lora" pitchFamily="2" charset="0"/>
      <p:regular r:id="rId8"/>
      <p:bold r:id="rId9"/>
      <p:italic r:id="rId10"/>
      <p:boldItalic r:id="rId11"/>
    </p:embeddedFont>
    <p:embeddedFont>
      <p:font typeface="Nunito" panose="000005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93D9F45-F07D-3EBC-0562-7CE761AF7EF9}"/>
              </a:ext>
            </a:extLst>
          </p:cNvPr>
          <p:cNvGrpSpPr/>
          <p:nvPr/>
        </p:nvGrpSpPr>
        <p:grpSpPr>
          <a:xfrm>
            <a:off x="-574223" y="471943"/>
            <a:ext cx="12349690" cy="8359142"/>
            <a:chOff x="-574223" y="471943"/>
            <a:chExt cx="12349690" cy="835914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493963" y="471943"/>
              <a:ext cx="4281504" cy="3964672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756000" y="1774150"/>
              <a:ext cx="7274977" cy="758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960"/>
                </a:lnSpc>
              </a:pP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Lorem ipsum dolor sit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amet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,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consectetur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adipiscing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elit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, sed do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eiusmod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tempor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incididunt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ut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labore et dolore magna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aliqua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. Ut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enim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ad minim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veniam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,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quis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nostrud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exercitation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ullamco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laboris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nisi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ut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aliquip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ex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ea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commodo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 </a:t>
              </a:r>
              <a:r>
                <a:rPr lang="en-US" sz="1400" i="1" spc="70" dirty="0" err="1">
                  <a:solidFill>
                    <a:srgbClr val="000000"/>
                  </a:solidFill>
                  <a:latin typeface="Lora" pitchFamily="2" charset="0"/>
                </a:rPr>
                <a:t>consequat</a:t>
              </a:r>
              <a:r>
                <a:rPr lang="en-US" sz="1400" i="1" spc="70" dirty="0">
                  <a:solidFill>
                    <a:srgbClr val="000000"/>
                  </a:solidFill>
                  <a:latin typeface="Lora" pitchFamily="2" charset="0"/>
                </a:rPr>
                <a:t>.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56000" y="1181902"/>
              <a:ext cx="8502116" cy="553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447"/>
                </a:lnSpc>
                <a:spcBef>
                  <a:spcPct val="0"/>
                </a:spcBef>
              </a:pPr>
              <a:r>
                <a:rPr lang="en-US" sz="3394" spc="101" dirty="0">
                  <a:solidFill>
                    <a:srgbClr val="FF729C"/>
                  </a:solidFill>
                  <a:latin typeface="Hatton Medium" panose="00000600000000000000" pitchFamily="50" charset="0"/>
                </a:rPr>
                <a:t>LIFE TIMELINE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574223" y="3348958"/>
              <a:ext cx="5920223" cy="5482127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 rot="-5400000">
              <a:off x="623714" y="4406795"/>
              <a:ext cx="292718" cy="28146"/>
            </a:xfrm>
            <a:prstGeom prst="rect">
              <a:avLst/>
            </a:prstGeom>
            <a:solidFill>
              <a:srgbClr val="545454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784146" y="4406580"/>
              <a:ext cx="9151854" cy="0"/>
            </a:xfrm>
            <a:prstGeom prst="line">
              <a:avLst/>
            </a:prstGeom>
            <a:ln w="28575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rot="-5400000">
              <a:off x="9775568" y="4406795"/>
              <a:ext cx="292718" cy="28146"/>
            </a:xfrm>
            <a:prstGeom prst="rect">
              <a:avLst/>
            </a:prstGeom>
            <a:solidFill>
              <a:srgbClr val="54545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56000" y="3301333"/>
              <a:ext cx="1612851" cy="373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21"/>
                </a:lnSpc>
              </a:pPr>
              <a:r>
                <a:rPr lang="en-US" sz="2158" spc="151" dirty="0">
                  <a:solidFill>
                    <a:srgbClr val="FF729C"/>
                  </a:solidFill>
                  <a:latin typeface="Lora"/>
                </a:rPr>
                <a:t>1996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56000" y="3717680"/>
              <a:ext cx="1612851" cy="18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56"/>
                </a:lnSpc>
              </a:pPr>
              <a:r>
                <a:rPr lang="en-US" sz="1300" spc="65" dirty="0">
                  <a:solidFill>
                    <a:srgbClr val="000000"/>
                  </a:solidFill>
                  <a:latin typeface="Nunito"/>
                </a:rPr>
                <a:t>Was born UK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151071" y="4742292"/>
              <a:ext cx="1612851" cy="373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21"/>
                </a:lnSpc>
              </a:pPr>
              <a:r>
                <a:rPr lang="en-US" sz="2158" spc="151">
                  <a:solidFill>
                    <a:srgbClr val="FF729C"/>
                  </a:solidFill>
                  <a:latin typeface="Lora"/>
                </a:rPr>
                <a:t>2004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151071" y="5158639"/>
              <a:ext cx="1612851" cy="18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56"/>
                </a:lnSpc>
              </a:pPr>
              <a:r>
                <a:rPr lang="en-US" sz="1300" spc="65">
                  <a:solidFill>
                    <a:srgbClr val="000000"/>
                  </a:solidFill>
                  <a:latin typeface="Nunito"/>
                </a:rPr>
                <a:t>Move to Italy</a:t>
              </a:r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2018785" y="4406795"/>
              <a:ext cx="292718" cy="28146"/>
            </a:xfrm>
            <a:prstGeom prst="rect">
              <a:avLst/>
            </a:prstGeom>
            <a:solidFill>
              <a:srgbClr val="54545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363262" y="3301333"/>
              <a:ext cx="1612851" cy="373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21"/>
                </a:lnSpc>
              </a:pPr>
              <a:r>
                <a:rPr lang="en-US" sz="2158" spc="151">
                  <a:solidFill>
                    <a:srgbClr val="FF729C"/>
                  </a:solidFill>
                  <a:latin typeface="Lora"/>
                </a:rPr>
                <a:t>2018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363262" y="3717680"/>
              <a:ext cx="1612851" cy="365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56"/>
                </a:lnSpc>
              </a:pPr>
              <a:r>
                <a:rPr lang="en-US" sz="1300" spc="65">
                  <a:solidFill>
                    <a:srgbClr val="000000"/>
                  </a:solidFill>
                  <a:latin typeface="Nunito"/>
                </a:rPr>
                <a:t>Graduated </a:t>
              </a:r>
            </a:p>
            <a:p>
              <a:pPr>
                <a:lnSpc>
                  <a:spcPts val="1456"/>
                </a:lnSpc>
              </a:pPr>
              <a:r>
                <a:rPr lang="en-US" sz="1300" spc="65">
                  <a:solidFill>
                    <a:srgbClr val="000000"/>
                  </a:solidFill>
                  <a:latin typeface="Nunito"/>
                </a:rPr>
                <a:t>university</a:t>
              </a:r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4216903" y="4406795"/>
              <a:ext cx="292718" cy="28146"/>
            </a:xfrm>
            <a:prstGeom prst="rect">
              <a:avLst/>
            </a:prstGeom>
            <a:solidFill>
              <a:srgbClr val="54545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5051926" y="4742292"/>
              <a:ext cx="1612851" cy="373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21"/>
                </a:lnSpc>
              </a:pPr>
              <a:r>
                <a:rPr lang="en-US" sz="2158" spc="151">
                  <a:solidFill>
                    <a:srgbClr val="FF729C"/>
                  </a:solidFill>
                  <a:latin typeface="Lora"/>
                </a:rPr>
                <a:t>2019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051926" y="5158639"/>
              <a:ext cx="1612851" cy="365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56"/>
                </a:lnSpc>
              </a:pPr>
              <a:r>
                <a:rPr lang="en-US" sz="1300" spc="65">
                  <a:solidFill>
                    <a:srgbClr val="000000"/>
                  </a:solidFill>
                  <a:latin typeface="Nunito"/>
                </a:rPr>
                <a:t>Working in </a:t>
              </a:r>
            </a:p>
            <a:p>
              <a:pPr>
                <a:lnSpc>
                  <a:spcPts val="1456"/>
                </a:lnSpc>
              </a:pPr>
              <a:r>
                <a:rPr lang="en-US" sz="1300" spc="65">
                  <a:solidFill>
                    <a:srgbClr val="000000"/>
                  </a:solidFill>
                  <a:latin typeface="Nunito"/>
                </a:rPr>
                <a:t>ABC company</a:t>
              </a:r>
            </a:p>
          </p:txBody>
        </p:sp>
        <p:sp>
          <p:nvSpPr>
            <p:cNvPr id="19" name="AutoShape 19"/>
            <p:cNvSpPr/>
            <p:nvPr/>
          </p:nvSpPr>
          <p:spPr>
            <a:xfrm rot="-5400000">
              <a:off x="4919640" y="4406795"/>
              <a:ext cx="292718" cy="28146"/>
            </a:xfrm>
            <a:prstGeom prst="rect">
              <a:avLst/>
            </a:prstGeom>
            <a:solidFill>
              <a:srgbClr val="545454"/>
            </a:solidFill>
          </p:spPr>
        </p:sp>
        <p:sp>
          <p:nvSpPr>
            <p:cNvPr id="20" name="AutoShape 20"/>
            <p:cNvSpPr/>
            <p:nvPr/>
          </p:nvSpPr>
          <p:spPr>
            <a:xfrm rot="-5400000">
              <a:off x="6133622" y="4406795"/>
              <a:ext cx="292718" cy="28146"/>
            </a:xfrm>
            <a:prstGeom prst="rect">
              <a:avLst/>
            </a:prstGeom>
            <a:solidFill>
              <a:srgbClr val="54545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6279981" y="3301333"/>
              <a:ext cx="1922598" cy="373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21"/>
                </a:lnSpc>
              </a:pPr>
              <a:r>
                <a:rPr lang="en-US" sz="2158" spc="151">
                  <a:solidFill>
                    <a:srgbClr val="FF729C"/>
                  </a:solidFill>
                  <a:latin typeface="Lora"/>
                </a:rPr>
                <a:t>2021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279981" y="3717680"/>
              <a:ext cx="1922598" cy="365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56"/>
                </a:lnSpc>
              </a:pPr>
              <a:r>
                <a:rPr lang="en-US" sz="1300" spc="65">
                  <a:solidFill>
                    <a:srgbClr val="000000"/>
                  </a:solidFill>
                  <a:latin typeface="Nunito"/>
                </a:rPr>
                <a:t>Working as</a:t>
              </a:r>
            </a:p>
            <a:p>
              <a:pPr>
                <a:lnSpc>
                  <a:spcPts val="1456"/>
                </a:lnSpc>
              </a:pPr>
              <a:r>
                <a:rPr lang="en-US" sz="1300" spc="65">
                  <a:solidFill>
                    <a:srgbClr val="000000"/>
                  </a:solidFill>
                  <a:latin typeface="Nunito"/>
                </a:rPr>
                <a:t>a freelancer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479890" y="4742292"/>
              <a:ext cx="1612851" cy="373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21"/>
                </a:lnSpc>
              </a:pPr>
              <a:r>
                <a:rPr lang="en-US" sz="2158" spc="151">
                  <a:solidFill>
                    <a:srgbClr val="FF729C"/>
                  </a:solidFill>
                  <a:latin typeface="Lora"/>
                </a:rPr>
                <a:t>2023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479890" y="5158639"/>
              <a:ext cx="1612851" cy="365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56"/>
                </a:lnSpc>
              </a:pPr>
              <a:r>
                <a:rPr lang="en-US" sz="1300" spc="65">
                  <a:solidFill>
                    <a:srgbClr val="000000"/>
                  </a:solidFill>
                  <a:latin typeface="Nunito"/>
                </a:rPr>
                <a:t>Traveling in Southeast Asia</a:t>
              </a:r>
            </a:p>
          </p:txBody>
        </p:sp>
        <p:sp>
          <p:nvSpPr>
            <p:cNvPr id="25" name="AutoShape 25"/>
            <p:cNvSpPr/>
            <p:nvPr/>
          </p:nvSpPr>
          <p:spPr>
            <a:xfrm rot="-5400000">
              <a:off x="7347604" y="4406795"/>
              <a:ext cx="292718" cy="28146"/>
            </a:xfrm>
            <a:prstGeom prst="rect">
              <a:avLst/>
            </a:prstGeom>
            <a:solidFill>
              <a:srgbClr val="545454"/>
            </a:solidFill>
          </p:spPr>
        </p:sp>
        <p:sp>
          <p:nvSpPr>
            <p:cNvPr id="26" name="AutoShape 26"/>
            <p:cNvSpPr/>
            <p:nvPr/>
          </p:nvSpPr>
          <p:spPr>
            <a:xfrm rot="-5400000">
              <a:off x="8561586" y="4406795"/>
              <a:ext cx="292718" cy="28146"/>
            </a:xfrm>
            <a:prstGeom prst="rect">
              <a:avLst/>
            </a:prstGeom>
            <a:solidFill>
              <a:srgbClr val="54545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8558861" y="3301333"/>
              <a:ext cx="1377139" cy="373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21"/>
                </a:lnSpc>
              </a:pPr>
              <a:r>
                <a:rPr lang="en-US" sz="2158" spc="151">
                  <a:solidFill>
                    <a:srgbClr val="FF729C"/>
                  </a:solidFill>
                  <a:latin typeface="Lora"/>
                </a:rPr>
                <a:t>2025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558861" y="3717680"/>
              <a:ext cx="1377139" cy="18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56"/>
                </a:lnSpc>
              </a:pPr>
              <a:r>
                <a:rPr lang="en-US" sz="1300" spc="65">
                  <a:solidFill>
                    <a:srgbClr val="000000"/>
                  </a:solidFill>
                  <a:latin typeface="Nunito"/>
                </a:rPr>
                <a:t>Getting marrige</a:t>
              </a:r>
            </a:p>
          </p:txBody>
        </p: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76421" y="6582061"/>
              <a:ext cx="1059579" cy="221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Hatton Medium</vt:lpstr>
      <vt:lpstr>Lora</vt:lpstr>
      <vt:lpstr>Arial</vt:lpstr>
      <vt:lpstr>Nunito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template 5,6,7,9</dc:title>
  <cp:lastModifiedBy>Hương Tecpen</cp:lastModifiedBy>
  <cp:revision>3</cp:revision>
  <dcterms:created xsi:type="dcterms:W3CDTF">2006-08-16T00:00:00Z</dcterms:created>
  <dcterms:modified xsi:type="dcterms:W3CDTF">2022-05-11T01:25:55Z</dcterms:modified>
  <dc:identifier>DAE_7aJF2uQ</dc:identifier>
</cp:coreProperties>
</file>