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atton Medium" panose="00000600000000000000" pitchFamily="50" charset="0"/>
      <p:regular r:id="rId7"/>
    </p:embeddedFont>
    <p:embeddedFont>
      <p:font typeface="Libre Baskerville" panose="02000000000000000000" pitchFamily="2" charset="0"/>
      <p:regular r:id="rId8"/>
      <p:bold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8" d="100"/>
          <a:sy n="78" d="100"/>
        </p:scale>
        <p:origin x="1982" y="-2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AEB65DC4-F6FD-2E0C-B1D4-8AD88ED7AC3C}"/>
              </a:ext>
            </a:extLst>
          </p:cNvPr>
          <p:cNvGrpSpPr/>
          <p:nvPr/>
        </p:nvGrpSpPr>
        <p:grpSpPr>
          <a:xfrm>
            <a:off x="-509358" y="0"/>
            <a:ext cx="8069358" cy="10769068"/>
            <a:chOff x="-509358" y="0"/>
            <a:chExt cx="8069358" cy="10769068"/>
          </a:xfrm>
        </p:grpSpPr>
        <p:sp>
          <p:nvSpPr>
            <p:cNvPr id="2" name="AutoShape 2"/>
            <p:cNvSpPr/>
            <p:nvPr/>
          </p:nvSpPr>
          <p:spPr>
            <a:xfrm>
              <a:off x="2620917" y="3633799"/>
              <a:ext cx="3313865" cy="0"/>
            </a:xfrm>
            <a:prstGeom prst="line">
              <a:avLst/>
            </a:prstGeom>
            <a:ln w="371475" cap="rnd">
              <a:solidFill>
                <a:srgbClr val="F9A738">
                  <a:alpha val="24706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" name="AutoShape 3"/>
            <p:cNvSpPr/>
            <p:nvPr/>
          </p:nvSpPr>
          <p:spPr>
            <a:xfrm>
              <a:off x="1541701" y="3595699"/>
              <a:ext cx="1795923" cy="0"/>
            </a:xfrm>
            <a:prstGeom prst="line">
              <a:avLst/>
            </a:prstGeom>
            <a:ln w="600075" cap="rnd">
              <a:solidFill>
                <a:srgbClr val="F56C3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2620917" y="5365975"/>
              <a:ext cx="3313865" cy="0"/>
            </a:xfrm>
            <a:prstGeom prst="line">
              <a:avLst/>
            </a:prstGeom>
            <a:ln w="371475" cap="rnd">
              <a:solidFill>
                <a:srgbClr val="F9A738">
                  <a:alpha val="24706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1541701" y="5337205"/>
              <a:ext cx="1795923" cy="0"/>
            </a:xfrm>
            <a:prstGeom prst="line">
              <a:avLst/>
            </a:prstGeom>
            <a:ln w="600075" cap="rnd">
              <a:solidFill>
                <a:srgbClr val="F56C3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2620917" y="7099315"/>
              <a:ext cx="3313865" cy="0"/>
            </a:xfrm>
            <a:prstGeom prst="line">
              <a:avLst/>
            </a:prstGeom>
            <a:ln w="371475" cap="rnd">
              <a:solidFill>
                <a:srgbClr val="F9A738">
                  <a:alpha val="24706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1541701" y="7068586"/>
              <a:ext cx="1795923" cy="0"/>
            </a:xfrm>
            <a:prstGeom prst="line">
              <a:avLst/>
            </a:prstGeom>
            <a:ln w="600075" cap="rnd">
              <a:solidFill>
                <a:srgbClr val="F56C3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2620917" y="4501447"/>
              <a:ext cx="3313865" cy="0"/>
            </a:xfrm>
            <a:prstGeom prst="line">
              <a:avLst/>
            </a:prstGeom>
            <a:ln w="371475" cap="rnd">
              <a:solidFill>
                <a:srgbClr val="F9A738">
                  <a:alpha val="24706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1541701" y="4463347"/>
              <a:ext cx="1795923" cy="0"/>
            </a:xfrm>
            <a:prstGeom prst="line">
              <a:avLst/>
            </a:prstGeom>
            <a:ln w="600075" cap="rnd">
              <a:solidFill>
                <a:srgbClr val="F56C3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2620917" y="6233590"/>
              <a:ext cx="3313865" cy="0"/>
            </a:xfrm>
            <a:prstGeom prst="line">
              <a:avLst/>
            </a:prstGeom>
            <a:ln w="371475" cap="rnd">
              <a:solidFill>
                <a:srgbClr val="F9A738">
                  <a:alpha val="24706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1541701" y="6204853"/>
              <a:ext cx="1795923" cy="0"/>
            </a:xfrm>
            <a:prstGeom prst="line">
              <a:avLst/>
            </a:prstGeom>
            <a:ln w="600075" cap="rnd">
              <a:solidFill>
                <a:srgbClr val="F56C3A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509358" y="0"/>
              <a:ext cx="2220189" cy="209530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84342" y="7975508"/>
              <a:ext cx="3475658" cy="2793560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1226026" y="1114279"/>
              <a:ext cx="5320348" cy="19300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45"/>
                </a:lnSpc>
              </a:pPr>
              <a:r>
                <a:rPr lang="en-US" sz="8097" dirty="0">
                  <a:solidFill>
                    <a:srgbClr val="2E3093"/>
                  </a:solidFill>
                  <a:latin typeface="Hatton Medium" panose="00000600000000000000" pitchFamily="50" charset="0"/>
                </a:rPr>
                <a:t>Event Timeline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791439" y="3489432"/>
              <a:ext cx="1335225" cy="283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 dirty="0">
                  <a:solidFill>
                    <a:srgbClr val="F3F0E8"/>
                  </a:solidFill>
                  <a:latin typeface="Hatton Medium" panose="00000600000000000000" pitchFamily="50" charset="0"/>
                </a:rPr>
                <a:t>07 : 00 AM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831179" y="3517900"/>
              <a:ext cx="2619788" cy="257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 dirty="0">
                  <a:solidFill>
                    <a:srgbClr val="7C6B4D"/>
                  </a:solidFill>
                  <a:latin typeface="Libre Baskerville"/>
                </a:rPr>
                <a:t>Timeline 1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12569" y="5220442"/>
              <a:ext cx="1492965" cy="283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F3F0E8"/>
                  </a:solidFill>
                  <a:latin typeface="Hatton Medium" panose="00000600000000000000" pitchFamily="50" charset="0"/>
                </a:rPr>
                <a:t>09 : 00 AM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831179" y="5250043"/>
              <a:ext cx="3071271" cy="257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7C6B4D"/>
                  </a:solidFill>
                  <a:latin typeface="Libre Baskerville"/>
                </a:rPr>
                <a:t>Timeline 3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712569" y="6961948"/>
              <a:ext cx="1492965" cy="283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 dirty="0">
                  <a:solidFill>
                    <a:srgbClr val="F3F0E8"/>
                  </a:solidFill>
                  <a:latin typeface="Hatton Medium" panose="00000600000000000000" pitchFamily="50" charset="0"/>
                </a:rPr>
                <a:t>11 : 00 AM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31179" y="6983383"/>
              <a:ext cx="2222046" cy="257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7C6B4D"/>
                  </a:solidFill>
                  <a:latin typeface="Libre Baskerville"/>
                </a:rPr>
                <a:t>Timeline 5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791439" y="4362319"/>
              <a:ext cx="1335225" cy="283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F3F0E8"/>
                  </a:solidFill>
                  <a:latin typeface="Hatton Medium" panose="00000600000000000000" pitchFamily="50" charset="0"/>
                </a:rPr>
                <a:t>08 : 00 AM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831179" y="4385516"/>
              <a:ext cx="3071271" cy="257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7C6B4D"/>
                  </a:solidFill>
                  <a:latin typeface="Libre Baskerville"/>
                </a:rPr>
                <a:t>Timeline 2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791439" y="6094300"/>
              <a:ext cx="1335225" cy="283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F3F0E8"/>
                  </a:solidFill>
                  <a:latin typeface="Hatton Medium" panose="00000600000000000000" pitchFamily="50" charset="0"/>
                </a:rPr>
                <a:t>10: 00 AM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831179" y="6117659"/>
              <a:ext cx="1779368" cy="257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7C6B4D"/>
                  </a:solidFill>
                  <a:latin typeface="Libre Baskerville"/>
                </a:rPr>
                <a:t>Timeline 4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56000" y="9002054"/>
              <a:ext cx="2581624" cy="902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6"/>
                </a:lnSpc>
              </a:pPr>
              <a:r>
                <a:rPr lang="en-US" sz="1200" dirty="0">
                  <a:solidFill>
                    <a:srgbClr val="000000"/>
                  </a:solidFill>
                  <a:latin typeface="Libre Baskerville"/>
                </a:rPr>
                <a:t>Contact: +0123-456-789</a:t>
              </a:r>
            </a:p>
            <a:p>
              <a:pPr>
                <a:lnSpc>
                  <a:spcPts val="1836"/>
                </a:lnSpc>
              </a:pPr>
              <a:r>
                <a:rPr lang="en-US" sz="1200" dirty="0">
                  <a:solidFill>
                    <a:srgbClr val="000000"/>
                  </a:solidFill>
                  <a:latin typeface="Libre Baskerville"/>
                </a:rPr>
                <a:t>Location: No 123, ABC street, New York, USA</a:t>
              </a:r>
            </a:p>
            <a:p>
              <a:pPr>
                <a:lnSpc>
                  <a:spcPts val="1836"/>
                </a:lnSpc>
              </a:pPr>
              <a:r>
                <a:rPr lang="en-US" sz="1200" dirty="0">
                  <a:solidFill>
                    <a:srgbClr val="000000"/>
                  </a:solidFill>
                  <a:latin typeface="Libre Baskerville"/>
                </a:rPr>
                <a:t>Website: templateLAB.com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Hatton Medium</vt:lpstr>
      <vt:lpstr>Calibri</vt:lpstr>
      <vt:lpstr>Libre Baskerville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 template 1,2,3,4,8</dc:title>
  <cp:lastModifiedBy>Hương Tecpen</cp:lastModifiedBy>
  <cp:revision>4</cp:revision>
  <dcterms:created xsi:type="dcterms:W3CDTF">2006-08-16T00:00:00Z</dcterms:created>
  <dcterms:modified xsi:type="dcterms:W3CDTF">2022-05-11T02:19:09Z</dcterms:modified>
  <dc:identifier>DAE_643H16M</dc:identifier>
</cp:coreProperties>
</file>