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2"/>
  </p:sldIdLst>
  <p:sldSz cx="7556500" cy="106934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" pitchFamily="2" charset="0"/>
      <p:regular r:id="rId8"/>
      <p:bold r:id="rId9"/>
      <p:italic r:id="rId10"/>
      <p:boldItalic r:id="rId11"/>
    </p:embeddedFont>
    <p:embeddedFont>
      <p:font typeface="Public Sans Black" pitchFamily="2" charset="0"/>
      <p:bold r:id="rId12"/>
      <p:boldItalic r:id="rId13"/>
    </p:embeddedFont>
    <p:embeddedFont>
      <p:font typeface="Public Sans Bold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774"/>
    <a:srgbClr val="528DCE"/>
    <a:srgbClr val="7BA2C4"/>
    <a:srgbClr val="1471BE"/>
    <a:srgbClr val="115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0419CC-FB34-48EA-A10D-6FDE81588EC0}"/>
              </a:ext>
            </a:extLst>
          </p:cNvPr>
          <p:cNvGrpSpPr/>
          <p:nvPr/>
        </p:nvGrpSpPr>
        <p:grpSpPr>
          <a:xfrm>
            <a:off x="-2195034" y="-1865840"/>
            <a:ext cx="11801041" cy="12557840"/>
            <a:chOff x="-2195034" y="-1865840"/>
            <a:chExt cx="11801041" cy="12557840"/>
          </a:xfrm>
        </p:grpSpPr>
        <p:sp>
          <p:nvSpPr>
            <p:cNvPr id="2" name="AutoShape 2"/>
            <p:cNvSpPr/>
            <p:nvPr/>
          </p:nvSpPr>
          <p:spPr>
            <a:xfrm rot="-2700000">
              <a:off x="3993297" y="3495827"/>
              <a:ext cx="4882516" cy="4870845"/>
            </a:xfrm>
            <a:prstGeom prst="rect">
              <a:avLst/>
            </a:prstGeom>
            <a:solidFill>
              <a:srgbClr val="ADB4BD"/>
            </a:solidFill>
          </p:spPr>
        </p:sp>
        <p:sp>
          <p:nvSpPr>
            <p:cNvPr id="3" name="AutoShape 3"/>
            <p:cNvSpPr/>
            <p:nvPr/>
          </p:nvSpPr>
          <p:spPr>
            <a:xfrm rot="-2700000">
              <a:off x="-2084620" y="6931136"/>
              <a:ext cx="3575431" cy="3556941"/>
            </a:xfrm>
            <a:prstGeom prst="rect">
              <a:avLst/>
            </a:prstGeom>
            <a:solidFill>
              <a:srgbClr val="C3C8CE"/>
            </a:solidFill>
          </p:spPr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2700000">
              <a:off x="1884993" y="6548343"/>
              <a:ext cx="1740213" cy="1740206"/>
              <a:chOff x="0" y="0"/>
              <a:chExt cx="6350025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5117" r="-25117"/>
                </a:stretch>
              </a:blipFill>
            </p:spPr>
          </p:sp>
        </p:grpSp>
        <p:sp>
          <p:nvSpPr>
            <p:cNvPr id="6" name="AutoShape 6"/>
            <p:cNvSpPr/>
            <p:nvPr/>
          </p:nvSpPr>
          <p:spPr>
            <a:xfrm rot="-2700000">
              <a:off x="-2195034" y="-1413803"/>
              <a:ext cx="4648688" cy="3796160"/>
            </a:xfrm>
            <a:prstGeom prst="rect">
              <a:avLst/>
            </a:prstGeom>
            <a:solidFill>
              <a:srgbClr val="C3C8CE"/>
            </a:solidFill>
          </p:spPr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2700000">
              <a:off x="2178946" y="535910"/>
              <a:ext cx="3316249" cy="3316236"/>
              <a:chOff x="0" y="0"/>
              <a:chExt cx="6350025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5046" r="-25046"/>
                </a:stretch>
              </a:blip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2700000">
              <a:off x="-425862" y="3170948"/>
              <a:ext cx="3322107" cy="3322094"/>
              <a:chOff x="0" y="0"/>
              <a:chExt cx="6350025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6666" r="-16666"/>
                </a:stretch>
              </a:blip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2843103" y="6930242"/>
              <a:ext cx="4908975" cy="1033297"/>
            </a:xfrm>
            <a:prstGeom prst="rect">
              <a:avLst/>
            </a:prstGeom>
            <a:solidFill>
              <a:srgbClr val="8A94A2"/>
            </a:solidFill>
          </p:spPr>
        </p:sp>
        <p:sp>
          <p:nvSpPr>
            <p:cNvPr id="12" name="AutoShape 12"/>
            <p:cNvSpPr/>
            <p:nvPr/>
          </p:nvSpPr>
          <p:spPr>
            <a:xfrm rot="-2700000">
              <a:off x="5320351" y="-1865840"/>
              <a:ext cx="4285656" cy="3801284"/>
            </a:xfrm>
            <a:prstGeom prst="rect">
              <a:avLst/>
            </a:prstGeom>
            <a:solidFill>
              <a:srgbClr val="C3C8C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971332" y="4418771"/>
              <a:ext cx="4216886" cy="1657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369"/>
                </a:lnSpc>
              </a:pPr>
              <a:r>
                <a:rPr lang="en-US" sz="6499" dirty="0">
                  <a:solidFill>
                    <a:srgbClr val="566774"/>
                  </a:solidFill>
                  <a:latin typeface="Public Sans Black" pitchFamily="2" charset="0"/>
                </a:rPr>
                <a:t>MUSIC</a:t>
              </a:r>
            </a:p>
            <a:p>
              <a:pPr algn="r">
                <a:lnSpc>
                  <a:spcPts val="6369"/>
                </a:lnSpc>
              </a:pPr>
              <a:r>
                <a:rPr lang="en-US" sz="6499" dirty="0">
                  <a:solidFill>
                    <a:srgbClr val="566774"/>
                  </a:solidFill>
                  <a:latin typeface="Public Sans Black" pitchFamily="2" charset="0"/>
                </a:rPr>
                <a:t>LESSONS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91523" y="6190471"/>
              <a:ext cx="3968583" cy="375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14"/>
                </a:lnSpc>
                <a:spcBef>
                  <a:spcPct val="0"/>
                </a:spcBef>
              </a:pPr>
              <a:r>
                <a:rPr lang="en-US" sz="2296" dirty="0">
                  <a:solidFill>
                    <a:srgbClr val="566774"/>
                  </a:solidFill>
                  <a:latin typeface="Public Sans Bold" pitchFamily="2" charset="0"/>
                </a:rPr>
                <a:t>123 Anywhere St., Any City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55100" y="7238928"/>
              <a:ext cx="4391465" cy="328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Public Sans Bold" pitchFamily="2" charset="0"/>
                </a:rPr>
                <a:t>CONTACT US +123-456-7890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50631" y="552704"/>
              <a:ext cx="1837587" cy="240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3"/>
                </a:lnSpc>
                <a:spcBef>
                  <a:spcPct val="0"/>
                </a:spcBef>
              </a:pPr>
              <a:r>
                <a:rPr lang="en-US" sz="139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ublic Sans Bold"/>
                </a:rPr>
                <a:t>COMPANY NAME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8763260"/>
              <a:ext cx="7560000" cy="1928740"/>
              <a:chOff x="0" y="0"/>
              <a:chExt cx="10080000" cy="2571654"/>
            </a:xfrm>
          </p:grpSpPr>
          <p:sp>
            <p:nvSpPr>
              <p:cNvPr id="18" name="AutoShape 18"/>
              <p:cNvSpPr/>
              <p:nvPr/>
            </p:nvSpPr>
            <p:spPr>
              <a:xfrm>
                <a:off x="0" y="0"/>
                <a:ext cx="10080000" cy="2571654"/>
              </a:xfrm>
              <a:prstGeom prst="rect">
                <a:avLst/>
              </a:prstGeom>
              <a:solidFill>
                <a:srgbClr val="FFFFFF"/>
              </a:solidFill>
            </p:spPr>
          </p:sp>
          <p:sp>
            <p:nvSpPr>
              <p:cNvPr id="19" name="AutoShape 19"/>
              <p:cNvSpPr/>
              <p:nvPr/>
            </p:nvSpPr>
            <p:spPr>
              <a:xfrm rot="-5400000">
                <a:off x="-151504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0" name="AutoShape 20"/>
              <p:cNvSpPr/>
              <p:nvPr/>
            </p:nvSpPr>
            <p:spPr>
              <a:xfrm rot="-5400000">
                <a:off x="970491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1" name="AutoShape 21"/>
              <p:cNvSpPr/>
              <p:nvPr/>
            </p:nvSpPr>
            <p:spPr>
              <a:xfrm rot="-5400000">
                <a:off x="2092487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2" name="AutoShape 22"/>
              <p:cNvSpPr/>
              <p:nvPr/>
            </p:nvSpPr>
            <p:spPr>
              <a:xfrm rot="-5400000">
                <a:off x="3214482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3" name="AutoShape 23"/>
              <p:cNvSpPr/>
              <p:nvPr/>
            </p:nvSpPr>
            <p:spPr>
              <a:xfrm rot="-5400000">
                <a:off x="4336478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4" name="AutoShape 24"/>
              <p:cNvSpPr/>
              <p:nvPr/>
            </p:nvSpPr>
            <p:spPr>
              <a:xfrm rot="-5400000">
                <a:off x="5458473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5" name="AutoShape 25"/>
              <p:cNvSpPr/>
              <p:nvPr/>
            </p:nvSpPr>
            <p:spPr>
              <a:xfrm rot="-5400000">
                <a:off x="6580469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6" name="AutoShape 26"/>
              <p:cNvSpPr/>
              <p:nvPr/>
            </p:nvSpPr>
            <p:spPr>
              <a:xfrm rot="-5400000">
                <a:off x="7702464" y="1276847"/>
                <a:ext cx="2529040" cy="0"/>
              </a:xfrm>
              <a:prstGeom prst="line">
                <a:avLst/>
              </a:prstGeom>
              <a:ln w="12700" cap="rnd">
                <a:solidFill>
                  <a:srgbClr val="47403B"/>
                </a:solidFill>
                <a:prstDash val="sysDash"/>
                <a:headEnd type="none" w="sm" len="sm"/>
                <a:tailEnd type="none" w="sm" len="sm"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 rot="-5400000">
                <a:off x="-554594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 dirty="0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 dirty="0">
                    <a:solidFill>
                      <a:srgbClr val="47403B"/>
                    </a:solidFill>
                    <a:latin typeface="Public Sans"/>
                  </a:rPr>
                  <a:t>+123-456-7890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 rot="-5400000">
                <a:off x="567402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 rot="-5400000">
                <a:off x="1689396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 rot="-5400000">
                <a:off x="2811392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 rot="-5400000">
                <a:off x="3933387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 rot="-5400000">
                <a:off x="5055384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-5400000">
                <a:off x="6177378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 rot="-5400000">
                <a:off x="7299374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 rot="-5400000">
                <a:off x="8421370" y="1071690"/>
                <a:ext cx="2184649" cy="4282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Public Sans"/>
                  </a:rPr>
                  <a:t>Music lesson</a:t>
                </a:r>
              </a:p>
              <a:p>
                <a:pPr algn="ctr">
                  <a:lnSpc>
                    <a:spcPts val="1327"/>
                  </a:lnSpc>
                </a:pPr>
                <a:r>
                  <a:rPr lang="en-US" sz="947">
                    <a:solidFill>
                      <a:srgbClr val="47403B"/>
                    </a:solidFill>
                    <a:latin typeface="Arimo"/>
                  </a:rPr>
                  <a:t>+123-456-7890</a:t>
                </a:r>
              </a:p>
            </p:txBody>
          </p:sp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73007" y="571550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Public Sans</vt:lpstr>
      <vt:lpstr>Arimo</vt:lpstr>
      <vt:lpstr>Public Sans Bold</vt:lpstr>
      <vt:lpstr>Calibri</vt:lpstr>
      <vt:lpstr>Arial</vt:lpstr>
      <vt:lpstr>Public Sans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Tear-off flyer</dc:title>
  <cp:lastModifiedBy>Hương Tecpen</cp:lastModifiedBy>
  <cp:revision>4</cp:revision>
  <dcterms:created xsi:type="dcterms:W3CDTF">2006-08-16T00:00:00Z</dcterms:created>
  <dcterms:modified xsi:type="dcterms:W3CDTF">2022-04-18T10:05:23Z</dcterms:modified>
  <dc:identifier>DAE93Ua4Cd0</dc:identifier>
</cp:coreProperties>
</file>