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10693400" cy="7556500"/>
  <p:notesSz cx="6858000" cy="9144000"/>
  <p:embeddedFontLst>
    <p:embeddedFont>
      <p:font typeface="BERNIER™ REGULAR" panose="02000500000000000000" pitchFamily="2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Montserrat" panose="00000500000000000000" pitchFamily="2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55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9900" y="-351643"/>
            <a:ext cx="9819545" cy="24972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1243"/>
              </a:lnSpc>
              <a:spcBef>
                <a:spcPct val="0"/>
              </a:spcBef>
            </a:pPr>
            <a:r>
              <a:rPr lang="en-US" sz="15200" dirty="0">
                <a:solidFill>
                  <a:srgbClr val="142844"/>
                </a:solidFill>
                <a:latin typeface="BERNIER™ REGULAR" panose="02000500000000000000" pitchFamily="2" charset="0"/>
              </a:rPr>
              <a:t>help wanted </a:t>
            </a:r>
          </a:p>
        </p:txBody>
      </p:sp>
      <p:sp>
        <p:nvSpPr>
          <p:cNvPr id="3" name="AutoShape 3"/>
          <p:cNvSpPr/>
          <p:nvPr/>
        </p:nvSpPr>
        <p:spPr>
          <a:xfrm>
            <a:off x="932714" y="2025650"/>
            <a:ext cx="4566386" cy="0"/>
          </a:xfrm>
          <a:prstGeom prst="line">
            <a:avLst/>
          </a:prstGeom>
          <a:ln w="47625" cap="rnd">
            <a:solidFill>
              <a:srgbClr val="142844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4" name="Group 4"/>
          <p:cNvGrpSpPr/>
          <p:nvPr/>
        </p:nvGrpSpPr>
        <p:grpSpPr>
          <a:xfrm>
            <a:off x="396410" y="5894149"/>
            <a:ext cx="9880170" cy="1610742"/>
            <a:chOff x="-14589" y="-9545"/>
            <a:chExt cx="13173559" cy="2147656"/>
          </a:xfrm>
        </p:grpSpPr>
        <p:sp>
          <p:nvSpPr>
            <p:cNvPr id="5" name="AutoShape 5"/>
            <p:cNvSpPr/>
            <p:nvPr/>
          </p:nvSpPr>
          <p:spPr>
            <a:xfrm rot="-5400000">
              <a:off x="1806535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 rot="-5400000">
              <a:off x="3918872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 rot="-5400000">
              <a:off x="4975041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8" name="AutoShape 8"/>
            <p:cNvSpPr/>
            <p:nvPr/>
          </p:nvSpPr>
          <p:spPr>
            <a:xfrm rot="-5400000">
              <a:off x="6031209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 rot="-5400000">
              <a:off x="9199715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10" name="AutoShape 10"/>
            <p:cNvSpPr/>
            <p:nvPr/>
          </p:nvSpPr>
          <p:spPr>
            <a:xfrm rot="-5400000">
              <a:off x="11312052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11" name="TextBox 11"/>
            <p:cNvSpPr txBox="1"/>
            <p:nvPr/>
          </p:nvSpPr>
          <p:spPr>
            <a:xfrm rot="16200000">
              <a:off x="-693849" y="824060"/>
              <a:ext cx="1858060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 dirty="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 u="none" dirty="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 rot="16200000">
              <a:off x="362318" y="824060"/>
              <a:ext cx="1858060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 rot="16200000">
              <a:off x="1444488" y="850060"/>
              <a:ext cx="1806056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 rot="16200000">
              <a:off x="2500657" y="850060"/>
              <a:ext cx="1806056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 dirty="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 dirty="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 rot="16200000">
              <a:off x="3556827" y="850060"/>
              <a:ext cx="1806056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 rot="16200000">
              <a:off x="4612995" y="850060"/>
              <a:ext cx="1806056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 rot="16200000">
              <a:off x="5695164" y="876064"/>
              <a:ext cx="1754051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 rot="16200000">
              <a:off x="6751334" y="876064"/>
              <a:ext cx="1754051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 rot="16200000">
              <a:off x="7794500" y="863062"/>
              <a:ext cx="1780055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 rot="16200000">
              <a:off x="8850670" y="863062"/>
              <a:ext cx="1780055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 rot="16200000">
              <a:off x="9932840" y="889064"/>
              <a:ext cx="1728049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Guitar Lessons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 u="none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 rot="16200000">
              <a:off x="10989007" y="889064"/>
              <a:ext cx="1728049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 rot="16200000">
              <a:off x="11980171" y="850060"/>
              <a:ext cx="1858060" cy="4995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Call us</a:t>
              </a:r>
            </a:p>
            <a:p>
              <a:pPr marL="0" lvl="0" indent="0" algn="ctr">
                <a:lnSpc>
                  <a:spcPts val="1524"/>
                </a:lnSpc>
              </a:pPr>
              <a:r>
                <a:rPr lang="en-US" sz="1200">
                  <a:solidFill>
                    <a:srgbClr val="142844"/>
                  </a:solidFill>
                  <a:latin typeface="Montserrat" panose="00000500000000000000" pitchFamily="2" charset="0"/>
                </a:rPr>
                <a:t>+123-456-7890</a:t>
              </a:r>
            </a:p>
          </p:txBody>
        </p:sp>
        <p:sp>
          <p:nvSpPr>
            <p:cNvPr id="24" name="AutoShape 24"/>
            <p:cNvSpPr/>
            <p:nvPr/>
          </p:nvSpPr>
          <p:spPr>
            <a:xfrm rot="-5400000">
              <a:off x="2862704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25" name="AutoShape 25"/>
            <p:cNvSpPr/>
            <p:nvPr/>
          </p:nvSpPr>
          <p:spPr>
            <a:xfrm rot="-5400000">
              <a:off x="750367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26" name="AutoShape 26"/>
            <p:cNvSpPr/>
            <p:nvPr/>
          </p:nvSpPr>
          <p:spPr>
            <a:xfrm rot="-5400000">
              <a:off x="-305802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27" name="AutoShape 27"/>
            <p:cNvSpPr/>
            <p:nvPr/>
          </p:nvSpPr>
          <p:spPr>
            <a:xfrm rot="-5400000">
              <a:off x="7087378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28" name="AutoShape 28"/>
            <p:cNvSpPr/>
            <p:nvPr/>
          </p:nvSpPr>
          <p:spPr>
            <a:xfrm rot="-5400000">
              <a:off x="8143546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  <p:sp>
          <p:nvSpPr>
            <p:cNvPr id="29" name="AutoShape 29"/>
            <p:cNvSpPr/>
            <p:nvPr/>
          </p:nvSpPr>
          <p:spPr>
            <a:xfrm rot="-5400000">
              <a:off x="10255883" y="1064283"/>
              <a:ext cx="2147656" cy="0"/>
            </a:xfrm>
            <a:prstGeom prst="line">
              <a:avLst/>
            </a:prstGeom>
            <a:ln w="25400" cap="rnd">
              <a:solidFill>
                <a:srgbClr val="142844"/>
              </a:solidFill>
              <a:prstDash val="sysDot"/>
              <a:headEnd type="none" w="sm" len="sm"/>
              <a:tailEnd type="none" w="sm" len="sm"/>
            </a:ln>
          </p:spPr>
        </p:sp>
      </p:grpSp>
      <p:pic>
        <p:nvPicPr>
          <p:cNvPr id="30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048951" y="2002181"/>
            <a:ext cx="4088285" cy="3705008"/>
          </a:xfrm>
          <a:prstGeom prst="rect">
            <a:avLst/>
          </a:prstGeom>
        </p:spPr>
      </p:pic>
      <p:sp>
        <p:nvSpPr>
          <p:cNvPr id="31" name="TextBox 31"/>
          <p:cNvSpPr txBox="1"/>
          <p:nvPr/>
        </p:nvSpPr>
        <p:spPr>
          <a:xfrm>
            <a:off x="908257" y="2330450"/>
            <a:ext cx="4819443" cy="3187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00"/>
              </a:lnSpc>
            </a:pPr>
            <a:r>
              <a:rPr lang="en-US" sz="6000" dirty="0">
                <a:solidFill>
                  <a:srgbClr val="D7395F"/>
                </a:solidFill>
                <a:latin typeface="BERNIER™ REGULAR" panose="02000500000000000000" pitchFamily="2" charset="0"/>
              </a:rPr>
              <a:t>WE NEED YOUR HELP WITH &gt;&gt;&gt;&gt;&gt;&gt;&gt;&gt;&gt;&gt;&gt;&gt;&gt;&gt;&gt;</a:t>
            </a:r>
          </a:p>
          <a:p>
            <a:pPr marL="0" lvl="0" indent="0">
              <a:lnSpc>
                <a:spcPts val="6200"/>
              </a:lnSpc>
            </a:pPr>
            <a:r>
              <a:rPr lang="en-US" sz="6000" dirty="0">
                <a:solidFill>
                  <a:srgbClr val="D7395F"/>
                </a:solidFill>
                <a:latin typeface="BERNIER™ REGULAR" panose="02000500000000000000" pitchFamily="2" charset="0"/>
              </a:rPr>
              <a:t>&gt;&gt;&gt;&gt;&gt;&gt;&gt;&gt;&gt;&gt;&gt;&gt;&gt;&gt;&gt;</a:t>
            </a:r>
          </a:p>
        </p:txBody>
      </p:sp>
      <p:pic>
        <p:nvPicPr>
          <p:cNvPr id="32" name="Picture 3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34321" y="5461311"/>
            <a:ext cx="1059579" cy="221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BERNIER™ REGULAR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Tear-of flyer 1, 3, 7, 8</dc:title>
  <cp:lastModifiedBy>Hương Tecpen</cp:lastModifiedBy>
  <cp:revision>4</cp:revision>
  <dcterms:created xsi:type="dcterms:W3CDTF">2006-08-16T00:00:00Z</dcterms:created>
  <dcterms:modified xsi:type="dcterms:W3CDTF">2022-04-17T10:07:39Z</dcterms:modified>
  <dc:identifier>DAE93SEq2KI</dc:identifier>
</cp:coreProperties>
</file>