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7556500" cy="10693400"/>
  <p:notesSz cx="6858000" cy="9144000"/>
  <p:embeddedFontLst>
    <p:embeddedFont>
      <p:font typeface="Barlow Bold" panose="00000800000000000000" pitchFamily="2" charset="0"/>
      <p:regular r:id="rId3"/>
      <p:bold r:id="rId4"/>
    </p:embeddedFont>
    <p:embeddedFont>
      <p:font typeface="Barlow SemiBold" panose="00000700000000000000" pitchFamily="2" charset="0"/>
      <p:bold r:id="rId5"/>
      <p:bold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19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8E70F8D-E2FB-52A4-B83B-F196C4BAC5FA}"/>
              </a:ext>
            </a:extLst>
          </p:cNvPr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2" name="AutoShape 2"/>
            <p:cNvSpPr/>
            <p:nvPr/>
          </p:nvSpPr>
          <p:spPr>
            <a:xfrm>
              <a:off x="1675762" y="8772567"/>
              <a:ext cx="1970616" cy="0"/>
            </a:xfrm>
            <a:prstGeom prst="line">
              <a:avLst/>
            </a:prstGeom>
            <a:ln w="38100" cap="flat">
              <a:solidFill>
                <a:srgbClr val="DC661F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1675762" y="8138626"/>
              <a:ext cx="1956322" cy="750516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941167" y="1260473"/>
              <a:ext cx="786428" cy="164725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5259962" y="8966972"/>
              <a:ext cx="2300038" cy="1725028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 rot="-10800000">
              <a:off x="0" y="0"/>
              <a:ext cx="5501986" cy="4126490"/>
            </a:xfrm>
            <a:prstGeom prst="rect">
              <a:avLst/>
            </a:prstGeom>
          </p:spPr>
        </p:pic>
        <p:sp>
          <p:nvSpPr>
            <p:cNvPr id="7" name="TextBox 7"/>
            <p:cNvSpPr txBox="1"/>
            <p:nvPr/>
          </p:nvSpPr>
          <p:spPr>
            <a:xfrm>
              <a:off x="1925549" y="3118562"/>
              <a:ext cx="4802851" cy="11601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4522"/>
                </a:lnSpc>
              </a:pPr>
              <a:r>
                <a:rPr lang="en-US" sz="4433" spc="266" dirty="0">
                  <a:solidFill>
                    <a:srgbClr val="DC661F"/>
                  </a:solidFill>
                  <a:latin typeface="Barlow Bold" panose="00000800000000000000" pitchFamily="2" charset="0"/>
                </a:rPr>
                <a:t>CERTIFICATE OF SCHOLARSHIP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3104003" y="5061259"/>
              <a:ext cx="3624397" cy="2970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617"/>
                </a:lnSpc>
              </a:pPr>
              <a:r>
                <a:rPr lang="en-US" sz="1830" spc="210" dirty="0">
                  <a:solidFill>
                    <a:srgbClr val="333333"/>
                  </a:solidFill>
                  <a:latin typeface="Barlow SemiBold" panose="00000700000000000000" pitchFamily="2" charset="0"/>
                </a:rPr>
                <a:t>PROUDLY PRESENTED TO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649420" y="5560243"/>
              <a:ext cx="5078980" cy="15865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016"/>
                </a:lnSpc>
              </a:pPr>
              <a:r>
                <a:rPr lang="en-US" sz="6611" spc="66">
                  <a:solidFill>
                    <a:srgbClr val="DC661F"/>
                  </a:solidFill>
                  <a:latin typeface="Barlow Bold" panose="00000800000000000000" pitchFamily="2" charset="0"/>
                </a:rPr>
                <a:t>KORINA VILLANUEVA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3104003" y="7245255"/>
              <a:ext cx="3624397" cy="4740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937"/>
                </a:lnSpc>
              </a:pPr>
              <a:r>
                <a:rPr lang="en-US" sz="1537">
                  <a:solidFill>
                    <a:srgbClr val="333333"/>
                  </a:solidFill>
                  <a:latin typeface="Barlow SemiBold" panose="00000700000000000000" pitchFamily="2" charset="0"/>
                </a:rPr>
                <a:t>in honor of your outstanding performance in the ABC Program.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1675762" y="8917717"/>
              <a:ext cx="2019873" cy="200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38"/>
                </a:lnSpc>
              </a:pPr>
              <a:r>
                <a:rPr lang="en-US" sz="1282" spc="115" dirty="0">
                  <a:solidFill>
                    <a:srgbClr val="DC661F"/>
                  </a:solidFill>
                  <a:latin typeface="Barlow Bold" panose="00000800000000000000" pitchFamily="2" charset="0"/>
                </a:rPr>
                <a:t>BENJAMIN SHAH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675763" y="9158186"/>
              <a:ext cx="2019873" cy="1667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33"/>
                </a:lnSpc>
              </a:pPr>
              <a:r>
                <a:rPr lang="en-US" sz="1111" spc="33">
                  <a:solidFill>
                    <a:srgbClr val="333333"/>
                  </a:solidFill>
                  <a:latin typeface="Barlow SemiBold" panose="00000700000000000000" pitchFamily="2" charset="0"/>
                </a:rPr>
                <a:t>School President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4784127" y="8893842"/>
              <a:ext cx="2019873" cy="200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38"/>
                </a:lnSpc>
              </a:pPr>
              <a:r>
                <a:rPr lang="en-US" sz="1282" spc="115">
                  <a:solidFill>
                    <a:srgbClr val="DC661F"/>
                  </a:solidFill>
                  <a:latin typeface="Barlow Bold" panose="00000800000000000000" pitchFamily="2" charset="0"/>
                </a:rPr>
                <a:t>08 AUGUST 2028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4784127" y="9161444"/>
              <a:ext cx="2019873" cy="1667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33"/>
                </a:lnSpc>
              </a:pPr>
              <a:r>
                <a:rPr lang="en-US" sz="1111" spc="33">
                  <a:solidFill>
                    <a:srgbClr val="333333"/>
                  </a:solidFill>
                  <a:latin typeface="Barlow SemiBold" panose="00000700000000000000" pitchFamily="2" charset="0"/>
                </a:rPr>
                <a:t>Date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Barlow SemiBold</vt:lpstr>
      <vt:lpstr>Barlow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certificate 6-9</dc:title>
  <cp:lastModifiedBy>Hương Tecpen</cp:lastModifiedBy>
  <cp:revision>2</cp:revision>
  <dcterms:created xsi:type="dcterms:W3CDTF">2006-08-16T00:00:00Z</dcterms:created>
  <dcterms:modified xsi:type="dcterms:W3CDTF">2022-05-26T05:01:11Z</dcterms:modified>
  <dc:identifier>DAFBZqnuYxA</dc:identifier>
</cp:coreProperties>
</file>