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Libre Baskerville" panose="02000000000000000000" pitchFamily="2" charset="0"/>
      <p:regular r:id="rId7"/>
      <p:bold r:id="rId8"/>
      <p:italic r:id="rId9"/>
    </p:embeddedFont>
    <p:embeddedFont>
      <p:font typeface="Moontime" panose="00000500000000000000" pitchFamily="2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1978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ACFF23B3-09DD-2C53-4680-6B420F9F39D5}"/>
              </a:ext>
            </a:extLst>
          </p:cNvPr>
          <p:cNvGrpSpPr/>
          <p:nvPr/>
        </p:nvGrpSpPr>
        <p:grpSpPr>
          <a:xfrm>
            <a:off x="433483" y="430177"/>
            <a:ext cx="6693034" cy="9744896"/>
            <a:chOff x="433483" y="430177"/>
            <a:chExt cx="6693034" cy="9744896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433483" y="430177"/>
              <a:ext cx="1754711" cy="2359635"/>
            </a:xfrm>
            <a:prstGeom prst="rect">
              <a:avLst/>
            </a:prstGeom>
          </p:spPr>
        </p:pic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flipH="1">
              <a:off x="5371806" y="430177"/>
              <a:ext cx="1754711" cy="2359635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3372955" y="634051"/>
              <a:ext cx="814090" cy="1200401"/>
            </a:xfrm>
            <a:prstGeom prst="rect">
              <a:avLst/>
            </a:prstGeom>
          </p:spPr>
        </p:pic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flipV="1">
              <a:off x="433483" y="7815438"/>
              <a:ext cx="1754711" cy="2359635"/>
            </a:xfrm>
            <a:prstGeom prst="rect">
              <a:avLst/>
            </a:prstGeom>
          </p:spPr>
        </p:pic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flipH="1" flipV="1">
              <a:off x="5371806" y="7815438"/>
              <a:ext cx="1754711" cy="2359635"/>
            </a:xfrm>
            <a:prstGeom prst="rect">
              <a:avLst/>
            </a:prstGeom>
          </p:spPr>
        </p:pic>
        <p:sp>
          <p:nvSpPr>
            <p:cNvPr id="7" name="TextBox 7"/>
            <p:cNvSpPr txBox="1"/>
            <p:nvPr/>
          </p:nvSpPr>
          <p:spPr>
            <a:xfrm>
              <a:off x="1126817" y="6057878"/>
              <a:ext cx="5306366" cy="110491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39"/>
                </a:lnSpc>
              </a:pP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Lorem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donec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massa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sapien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faucibus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et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molestie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ac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feugiat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sed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lectus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vestibulum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mattis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ullamcorper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velit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sed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ullamcorper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morbi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tincidunt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rnare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massa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eget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egestas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purus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viverra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accumsan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in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nisl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nisi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scelerisque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eu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 </a:t>
              </a:r>
              <a:r>
                <a:rPr lang="en-US" sz="1300" dirty="0" err="1">
                  <a:solidFill>
                    <a:srgbClr val="000000"/>
                  </a:solidFill>
                  <a:latin typeface="Libre Baskerville" panose="02000000000000000000" pitchFamily="2" charset="0"/>
                </a:rPr>
                <a:t>ultrices</a:t>
              </a: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.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978954" y="2274312"/>
              <a:ext cx="5602093" cy="8880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699"/>
                </a:lnSpc>
              </a:pPr>
              <a:r>
                <a:rPr lang="en-US" sz="40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CERTIFICATE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2182550" y="3163312"/>
              <a:ext cx="3194899" cy="32964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en-US">
                  <a:solidFill>
                    <a:srgbClr val="000000"/>
                  </a:solidFill>
                  <a:latin typeface="Libre Baskerville" panose="02000000000000000000" pitchFamily="2" charset="0"/>
                </a:rPr>
                <a:t>OF SCHOLARSHIP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2360459" y="4589968"/>
              <a:ext cx="3194899" cy="25853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39"/>
                </a:lnSpc>
              </a:pP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This is to certify that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874887" y="4762052"/>
              <a:ext cx="5810226" cy="137794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200"/>
                </a:lnSpc>
              </a:pPr>
              <a:r>
                <a:rPr lang="en-US" sz="8000" dirty="0">
                  <a:solidFill>
                    <a:srgbClr val="000000"/>
                  </a:solidFill>
                  <a:latin typeface="Moontime"/>
                </a:rPr>
                <a:t>Connor Hamilton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1248978" y="8827562"/>
              <a:ext cx="2270940" cy="2392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960"/>
                </a:lnSpc>
              </a:pPr>
              <a:r>
                <a:rPr lang="en-US" sz="1300" dirty="0">
                  <a:solidFill>
                    <a:srgbClr val="000000"/>
                  </a:solidFill>
                  <a:latin typeface="Libre Baskerville" panose="02000000000000000000" pitchFamily="2" charset="0"/>
                </a:rPr>
                <a:t>Curriculum Dean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4058577" y="8827562"/>
              <a:ext cx="2252445" cy="2392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960"/>
                </a:lnSpc>
              </a:pPr>
              <a:r>
                <a:rPr lang="en-US" sz="1300">
                  <a:solidFill>
                    <a:srgbClr val="000000"/>
                  </a:solidFill>
                  <a:latin typeface="Libre Baskerville" panose="02000000000000000000" pitchFamily="2" charset="0"/>
                </a:rPr>
                <a:t>School Director</a:t>
              </a:r>
            </a:p>
          </p:txBody>
        </p:sp>
        <p:sp>
          <p:nvSpPr>
            <p:cNvPr id="14" name="AutoShape 14"/>
            <p:cNvSpPr/>
            <p:nvPr/>
          </p:nvSpPr>
          <p:spPr>
            <a:xfrm>
              <a:off x="4161498" y="8759455"/>
              <a:ext cx="2046603" cy="0"/>
            </a:xfrm>
            <a:prstGeom prst="line">
              <a:avLst/>
            </a:prstGeom>
            <a:ln w="9525" cap="flat">
              <a:solidFill>
                <a:srgbClr val="B61022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5" name="AutoShape 15"/>
            <p:cNvSpPr/>
            <p:nvPr/>
          </p:nvSpPr>
          <p:spPr>
            <a:xfrm>
              <a:off x="1361147" y="8759455"/>
              <a:ext cx="2046603" cy="0"/>
            </a:xfrm>
            <a:prstGeom prst="line">
              <a:avLst/>
            </a:prstGeom>
            <a:ln w="9525" cap="flat">
              <a:solidFill>
                <a:srgbClr val="B61022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6" name="AutoShape 16"/>
            <p:cNvSpPr/>
            <p:nvPr/>
          </p:nvSpPr>
          <p:spPr>
            <a:xfrm>
              <a:off x="3055559" y="3677175"/>
              <a:ext cx="1448882" cy="0"/>
            </a:xfrm>
            <a:prstGeom prst="line">
              <a:avLst/>
            </a:prstGeom>
            <a:ln w="19050" cap="flat">
              <a:solidFill>
                <a:srgbClr val="B61022"/>
              </a:solidFill>
              <a:prstDash val="solid"/>
              <a:headEnd type="none" w="sm" len="sm"/>
              <a:tailEnd type="none" w="sm" len="sm"/>
            </a:ln>
          </p:spPr>
        </p:sp>
        <p:pic>
          <p:nvPicPr>
            <p:cNvPr id="17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1593512" y="8036538"/>
              <a:ext cx="1533893" cy="588457"/>
            </a:xfrm>
            <a:prstGeom prst="rect">
              <a:avLst/>
            </a:prstGeom>
          </p:spPr>
        </p:pic>
        <p:pic>
          <p:nvPicPr>
            <p:cNvPr id="18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4417853" y="8036538"/>
              <a:ext cx="1533893" cy="588457"/>
            </a:xfrm>
            <a:prstGeom prst="rect">
              <a:avLst/>
            </a:prstGeom>
          </p:spPr>
        </p:pic>
        <p:pic>
          <p:nvPicPr>
            <p:cNvPr id="19" name="Picture 19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>
            <a:xfrm>
              <a:off x="3424808" y="9771275"/>
              <a:ext cx="786428" cy="1647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Moontime</vt:lpstr>
      <vt:lpstr>Libre Baskerville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 certificate 6-9</dc:title>
  <cp:lastModifiedBy>Hương Tecpen</cp:lastModifiedBy>
  <cp:revision>2</cp:revision>
  <dcterms:created xsi:type="dcterms:W3CDTF">2006-08-16T00:00:00Z</dcterms:created>
  <dcterms:modified xsi:type="dcterms:W3CDTF">2022-05-26T04:56:19Z</dcterms:modified>
  <dc:identifier>DAFBZqnuYxA</dc:identifier>
</cp:coreProperties>
</file>