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aydream" pitchFamily="2" charset="0"/>
      <p:regular r:id="rId7"/>
    </p:embeddedFont>
    <p:embeddedFont>
      <p:font typeface="Raleway" pitchFamily="2" charset="0"/>
      <p:regular r:id="rId8"/>
      <p:bold r:id="rId9"/>
      <p:italic r:id="rId10"/>
      <p:boldItalic r:id="rId11"/>
    </p:embeddedFont>
    <p:embeddedFont>
      <p:font typeface="UnifrakturMaguntia" panose="020B060305030202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9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045" y="297697"/>
            <a:ext cx="7015909" cy="10096606"/>
            <a:chOff x="0" y="0"/>
            <a:chExt cx="9624297" cy="13850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4297" cy="13850341"/>
            </a:xfrm>
            <a:custGeom>
              <a:avLst/>
              <a:gdLst/>
              <a:ahLst/>
              <a:cxnLst/>
              <a:rect l="l" t="t" r="r" b="b"/>
              <a:pathLst>
                <a:path w="9624297" h="13850341">
                  <a:moveTo>
                    <a:pt x="60960" y="60960"/>
                  </a:moveTo>
                  <a:lnTo>
                    <a:pt x="829061" y="60960"/>
                  </a:lnTo>
                  <a:lnTo>
                    <a:pt x="829061" y="0"/>
                  </a:lnTo>
                  <a:lnTo>
                    <a:pt x="0" y="0"/>
                  </a:lnTo>
                  <a:lnTo>
                    <a:pt x="0" y="808823"/>
                  </a:lnTo>
                  <a:lnTo>
                    <a:pt x="60960" y="808823"/>
                  </a:lnTo>
                  <a:lnTo>
                    <a:pt x="60960" y="60960"/>
                  </a:lnTo>
                  <a:close/>
                  <a:moveTo>
                    <a:pt x="157480" y="157480"/>
                  </a:moveTo>
                  <a:lnTo>
                    <a:pt x="832449" y="157480"/>
                  </a:lnTo>
                  <a:lnTo>
                    <a:pt x="832449" y="140970"/>
                  </a:lnTo>
                  <a:lnTo>
                    <a:pt x="142240" y="140970"/>
                  </a:lnTo>
                  <a:lnTo>
                    <a:pt x="142240" y="808823"/>
                  </a:lnTo>
                  <a:lnTo>
                    <a:pt x="158750" y="808823"/>
                  </a:lnTo>
                  <a:lnTo>
                    <a:pt x="157480" y="157480"/>
                  </a:lnTo>
                  <a:close/>
                  <a:moveTo>
                    <a:pt x="0" y="808823"/>
                  </a:moveTo>
                  <a:lnTo>
                    <a:pt x="60960" y="808823"/>
                  </a:lnTo>
                  <a:lnTo>
                    <a:pt x="60960" y="13286648"/>
                  </a:lnTo>
                  <a:lnTo>
                    <a:pt x="0" y="13286648"/>
                  </a:lnTo>
                  <a:lnTo>
                    <a:pt x="0" y="808823"/>
                  </a:lnTo>
                  <a:close/>
                  <a:moveTo>
                    <a:pt x="140970" y="808823"/>
                  </a:moveTo>
                  <a:lnTo>
                    <a:pt x="157480" y="808823"/>
                  </a:lnTo>
                  <a:lnTo>
                    <a:pt x="157480" y="13286648"/>
                  </a:lnTo>
                  <a:lnTo>
                    <a:pt x="140970" y="13286648"/>
                  </a:lnTo>
                  <a:lnTo>
                    <a:pt x="140970" y="808823"/>
                  </a:lnTo>
                  <a:close/>
                  <a:moveTo>
                    <a:pt x="60960" y="13789382"/>
                  </a:moveTo>
                  <a:lnTo>
                    <a:pt x="60960" y="13286648"/>
                  </a:lnTo>
                  <a:lnTo>
                    <a:pt x="0" y="13286648"/>
                  </a:lnTo>
                  <a:lnTo>
                    <a:pt x="0" y="13850341"/>
                  </a:lnTo>
                  <a:lnTo>
                    <a:pt x="829061" y="13850341"/>
                  </a:lnTo>
                  <a:lnTo>
                    <a:pt x="829061" y="13789382"/>
                  </a:lnTo>
                  <a:lnTo>
                    <a:pt x="60960" y="13789382"/>
                  </a:lnTo>
                  <a:close/>
                  <a:moveTo>
                    <a:pt x="157480" y="13692862"/>
                  </a:moveTo>
                  <a:lnTo>
                    <a:pt x="157480" y="13286648"/>
                  </a:lnTo>
                  <a:lnTo>
                    <a:pt x="140970" y="13286648"/>
                  </a:lnTo>
                  <a:lnTo>
                    <a:pt x="140970" y="13708101"/>
                  </a:lnTo>
                  <a:lnTo>
                    <a:pt x="829061" y="13708101"/>
                  </a:lnTo>
                  <a:lnTo>
                    <a:pt x="829061" y="13691591"/>
                  </a:lnTo>
                  <a:lnTo>
                    <a:pt x="157480" y="13691591"/>
                  </a:lnTo>
                  <a:lnTo>
                    <a:pt x="157480" y="13692862"/>
                  </a:lnTo>
                  <a:close/>
                  <a:moveTo>
                    <a:pt x="829061" y="13789382"/>
                  </a:moveTo>
                  <a:lnTo>
                    <a:pt x="8866704" y="13789382"/>
                  </a:lnTo>
                  <a:lnTo>
                    <a:pt x="8866704" y="13850341"/>
                  </a:lnTo>
                  <a:lnTo>
                    <a:pt x="829061" y="13850341"/>
                  </a:lnTo>
                  <a:lnTo>
                    <a:pt x="829061" y="13789382"/>
                  </a:lnTo>
                  <a:close/>
                  <a:moveTo>
                    <a:pt x="829061" y="13692862"/>
                  </a:moveTo>
                  <a:lnTo>
                    <a:pt x="8866704" y="13692862"/>
                  </a:lnTo>
                  <a:lnTo>
                    <a:pt x="8866704" y="13709371"/>
                  </a:lnTo>
                  <a:lnTo>
                    <a:pt x="829061" y="13709371"/>
                  </a:lnTo>
                  <a:lnTo>
                    <a:pt x="829061" y="13692862"/>
                  </a:lnTo>
                  <a:close/>
                  <a:moveTo>
                    <a:pt x="9624296" y="13286648"/>
                  </a:moveTo>
                  <a:lnTo>
                    <a:pt x="9563336" y="13286648"/>
                  </a:lnTo>
                  <a:lnTo>
                    <a:pt x="9563336" y="13789382"/>
                  </a:lnTo>
                  <a:lnTo>
                    <a:pt x="8866704" y="13789382"/>
                  </a:lnTo>
                  <a:lnTo>
                    <a:pt x="8866704" y="13850341"/>
                  </a:lnTo>
                  <a:lnTo>
                    <a:pt x="9624296" y="13850341"/>
                  </a:lnTo>
                  <a:lnTo>
                    <a:pt x="9624296" y="13286648"/>
                  </a:lnTo>
                  <a:close/>
                  <a:moveTo>
                    <a:pt x="9468086" y="13692862"/>
                  </a:moveTo>
                  <a:lnTo>
                    <a:pt x="8870090" y="13692862"/>
                  </a:lnTo>
                  <a:lnTo>
                    <a:pt x="8870090" y="13709371"/>
                  </a:lnTo>
                  <a:lnTo>
                    <a:pt x="9484596" y="13709371"/>
                  </a:lnTo>
                  <a:lnTo>
                    <a:pt x="9484596" y="13289666"/>
                  </a:lnTo>
                  <a:lnTo>
                    <a:pt x="9468086" y="13289666"/>
                  </a:lnTo>
                  <a:lnTo>
                    <a:pt x="9468086" y="13692862"/>
                  </a:lnTo>
                  <a:close/>
                  <a:moveTo>
                    <a:pt x="9563336" y="808823"/>
                  </a:moveTo>
                  <a:lnTo>
                    <a:pt x="9624297" y="808823"/>
                  </a:lnTo>
                  <a:lnTo>
                    <a:pt x="9624297" y="13286648"/>
                  </a:lnTo>
                  <a:lnTo>
                    <a:pt x="9563336" y="13286648"/>
                  </a:lnTo>
                  <a:lnTo>
                    <a:pt x="9563336" y="808823"/>
                  </a:lnTo>
                  <a:close/>
                  <a:moveTo>
                    <a:pt x="9468086" y="808823"/>
                  </a:moveTo>
                  <a:lnTo>
                    <a:pt x="9484597" y="808823"/>
                  </a:lnTo>
                  <a:lnTo>
                    <a:pt x="9484597" y="13286648"/>
                  </a:lnTo>
                  <a:lnTo>
                    <a:pt x="9468086" y="13286648"/>
                  </a:lnTo>
                  <a:lnTo>
                    <a:pt x="9468086" y="808823"/>
                  </a:lnTo>
                  <a:close/>
                  <a:moveTo>
                    <a:pt x="9563336" y="60960"/>
                  </a:moveTo>
                  <a:lnTo>
                    <a:pt x="9563336" y="808823"/>
                  </a:lnTo>
                  <a:lnTo>
                    <a:pt x="9624297" y="808823"/>
                  </a:lnTo>
                  <a:lnTo>
                    <a:pt x="9624297" y="0"/>
                  </a:lnTo>
                  <a:lnTo>
                    <a:pt x="8866705" y="0"/>
                  </a:lnTo>
                  <a:lnTo>
                    <a:pt x="8866705" y="60960"/>
                  </a:lnTo>
                  <a:lnTo>
                    <a:pt x="9563336" y="60960"/>
                  </a:lnTo>
                  <a:close/>
                  <a:moveTo>
                    <a:pt x="8870091" y="140970"/>
                  </a:moveTo>
                  <a:lnTo>
                    <a:pt x="8870091" y="157480"/>
                  </a:lnTo>
                  <a:lnTo>
                    <a:pt x="9468086" y="157480"/>
                  </a:lnTo>
                  <a:lnTo>
                    <a:pt x="9468086" y="808823"/>
                  </a:lnTo>
                  <a:lnTo>
                    <a:pt x="9484597" y="808823"/>
                  </a:lnTo>
                  <a:lnTo>
                    <a:pt x="9484597" y="140970"/>
                  </a:lnTo>
                  <a:lnTo>
                    <a:pt x="8870091" y="140970"/>
                  </a:lnTo>
                  <a:close/>
                  <a:moveTo>
                    <a:pt x="829061" y="0"/>
                  </a:moveTo>
                  <a:lnTo>
                    <a:pt x="8866704" y="0"/>
                  </a:lnTo>
                  <a:lnTo>
                    <a:pt x="8866704" y="60960"/>
                  </a:lnTo>
                  <a:lnTo>
                    <a:pt x="829061" y="60960"/>
                  </a:lnTo>
                  <a:lnTo>
                    <a:pt x="829061" y="0"/>
                  </a:lnTo>
                  <a:close/>
                  <a:moveTo>
                    <a:pt x="829061" y="140970"/>
                  </a:moveTo>
                  <a:lnTo>
                    <a:pt x="8866704" y="140970"/>
                  </a:lnTo>
                  <a:lnTo>
                    <a:pt x="8866704" y="157480"/>
                  </a:lnTo>
                  <a:lnTo>
                    <a:pt x="829061" y="157480"/>
                  </a:lnTo>
                  <a:lnTo>
                    <a:pt x="829061" y="140970"/>
                  </a:lnTo>
                  <a:close/>
                </a:path>
              </a:pathLst>
            </a:custGeom>
            <a:solidFill>
              <a:srgbClr val="152779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906913" y="5996449"/>
            <a:ext cx="5746173" cy="0"/>
          </a:xfrm>
          <a:prstGeom prst="line">
            <a:avLst/>
          </a:prstGeom>
          <a:ln w="9525" cap="rnd">
            <a:solidFill>
              <a:srgbClr val="11111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4808" y="9771275"/>
            <a:ext cx="786428" cy="1647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9150" y="4476900"/>
            <a:ext cx="560169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solidFill>
                  <a:srgbClr val="111110"/>
                </a:solidFill>
                <a:latin typeface="Raleway" pitchFamily="2" charset="0"/>
              </a:rPr>
              <a:t>This certifies that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6913" y="5102265"/>
            <a:ext cx="5746173" cy="89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4"/>
              </a:lnSpc>
            </a:pPr>
            <a:r>
              <a:rPr lang="en-US" sz="6704" spc="134" dirty="0">
                <a:solidFill>
                  <a:srgbClr val="152779"/>
                </a:solidFill>
                <a:latin typeface="Daydream"/>
              </a:rPr>
              <a:t>Isabel Mercado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913" y="6366360"/>
            <a:ext cx="5746173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111110"/>
                </a:solidFill>
                <a:latin typeface="Raleway" pitchFamily="2" charset="0"/>
              </a:rPr>
              <a:t>in honor of your outstanding performance </a:t>
            </a:r>
          </a:p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111110"/>
                </a:solidFill>
                <a:latin typeface="Raleway" pitchFamily="2" charset="0"/>
              </a:rPr>
              <a:t>in the ABC Program.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55770" y="8049745"/>
            <a:ext cx="5448460" cy="1202418"/>
            <a:chOff x="0" y="0"/>
            <a:chExt cx="7264613" cy="1603224"/>
          </a:xfrm>
        </p:grpSpPr>
        <p:sp>
          <p:nvSpPr>
            <p:cNvPr id="10" name="AutoShape 10"/>
            <p:cNvSpPr/>
            <p:nvPr/>
          </p:nvSpPr>
          <p:spPr>
            <a:xfrm>
              <a:off x="261089" y="924309"/>
              <a:ext cx="2370282" cy="0"/>
            </a:xfrm>
            <a:prstGeom prst="line">
              <a:avLst/>
            </a:prstGeom>
            <a:ln w="12700" cap="rnd">
              <a:solidFill>
                <a:srgbClr val="11111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4718462" y="924309"/>
              <a:ext cx="2370282" cy="0"/>
            </a:xfrm>
            <a:prstGeom prst="line">
              <a:avLst/>
            </a:prstGeom>
            <a:ln w="12700" cap="rnd">
              <a:solidFill>
                <a:srgbClr val="11111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316163"/>
              <a:ext cx="2892459" cy="28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3"/>
                </a:lnSpc>
              </a:pPr>
              <a:r>
                <a:rPr lang="en-US" sz="1273">
                  <a:solidFill>
                    <a:srgbClr val="111110"/>
                  </a:solidFill>
                  <a:latin typeface="Raleway"/>
                </a:rPr>
                <a:t>Curriculum Dean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40523"/>
              <a:ext cx="2892459" cy="27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3"/>
                </a:lnSpc>
              </a:pPr>
              <a:r>
                <a:rPr lang="en-US" sz="1273" spc="63">
                  <a:solidFill>
                    <a:srgbClr val="111110"/>
                  </a:solidFill>
                  <a:latin typeface="Raleway"/>
                </a:rPr>
                <a:t>CHRISTINA SHERLY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542593" y="1316163"/>
              <a:ext cx="2722020" cy="28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3"/>
                </a:lnSpc>
              </a:pPr>
              <a:r>
                <a:rPr lang="en-US" sz="1273">
                  <a:solidFill>
                    <a:srgbClr val="111110"/>
                  </a:solidFill>
                  <a:latin typeface="Raleway"/>
                </a:rPr>
                <a:t>School Director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42593" y="1040523"/>
              <a:ext cx="2722020" cy="27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3"/>
                </a:lnSpc>
              </a:pPr>
              <a:r>
                <a:rPr lang="en-US" sz="1273" spc="63">
                  <a:solidFill>
                    <a:srgbClr val="111110"/>
                  </a:solidFill>
                  <a:latin typeface="Raleway"/>
                </a:rPr>
                <a:t>CLAIRE A. MAURA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23634" y="0"/>
              <a:ext cx="2045191" cy="78460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81008" y="0"/>
              <a:ext cx="2045191" cy="78460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979150" y="2090670"/>
            <a:ext cx="5601699" cy="1466123"/>
            <a:chOff x="0" y="76200"/>
            <a:chExt cx="7468932" cy="195483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76200"/>
              <a:ext cx="7468932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3999" spc="-119" dirty="0">
                  <a:solidFill>
                    <a:srgbClr val="111110"/>
                  </a:solidFill>
                  <a:latin typeface="UnifrakturMaguntia" panose="020B0603050302020204" pitchFamily="34" charset="0"/>
                </a:rPr>
                <a:t>Certificate of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26131"/>
              <a:ext cx="7468932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9"/>
                </a:lnSpc>
              </a:pPr>
              <a:r>
                <a:rPr lang="en-US" sz="5999" spc="-179" dirty="0">
                  <a:solidFill>
                    <a:srgbClr val="111110"/>
                  </a:solidFill>
                  <a:latin typeface="UnifrakturMaguntia" panose="020B0603050302020204" pitchFamily="34" charset="0"/>
                </a:rPr>
                <a:t>Scholarship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88860" y="1045044"/>
            <a:ext cx="782281" cy="702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Raleway</vt:lpstr>
      <vt:lpstr>Calibri</vt:lpstr>
      <vt:lpstr>Daydream</vt:lpstr>
      <vt:lpstr>UnifrakturMaguntia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certificate 6-9</dc:title>
  <cp:lastModifiedBy>Hương Tecpen</cp:lastModifiedBy>
  <cp:revision>3</cp:revision>
  <dcterms:created xsi:type="dcterms:W3CDTF">2006-08-16T00:00:00Z</dcterms:created>
  <dcterms:modified xsi:type="dcterms:W3CDTF">2022-05-26T04:55:12Z</dcterms:modified>
  <dc:identifier>DAFBZqnuYxA</dc:identifier>
</cp:coreProperties>
</file>