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lacial Indifference" pitchFamily="50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1555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0EBC0ADD-C3D3-9069-D65E-FE6624A3B248}"/>
              </a:ext>
            </a:extLst>
          </p:cNvPr>
          <p:cNvGrpSpPr/>
          <p:nvPr/>
        </p:nvGrpSpPr>
        <p:grpSpPr>
          <a:xfrm>
            <a:off x="0" y="-127573"/>
            <a:ext cx="10693400" cy="7804456"/>
            <a:chOff x="0" y="-127573"/>
            <a:chExt cx="10693400" cy="7804456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F20B42C2-DAF4-021A-BDA2-F59CE0E66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</a:blip>
            <a:srcRect l="2587" t="3467" r="2547" b="30926"/>
            <a:stretch>
              <a:fillRect/>
            </a:stretch>
          </p:blipFill>
          <p:spPr>
            <a:xfrm>
              <a:off x="0" y="0"/>
              <a:ext cx="10693400" cy="7556500"/>
            </a:xfrm>
            <a:prstGeom prst="rect">
              <a:avLst/>
            </a:prstGeom>
          </p:spPr>
        </p:pic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3">
              <a:alphaModFix amt="10999"/>
            </a:blip>
            <a:srcRect l="1046" t="16100" r="1004" b="16160"/>
            <a:stretch>
              <a:fillRect/>
            </a:stretch>
          </p:blipFill>
          <p:spPr>
            <a:xfrm>
              <a:off x="0" y="0"/>
              <a:ext cx="10693400" cy="7556500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84582" r="21152"/>
            <a:stretch>
              <a:fillRect/>
            </a:stretch>
          </p:blipFill>
          <p:spPr>
            <a:xfrm rot="-5400000">
              <a:off x="5120747" y="3041083"/>
              <a:ext cx="7559670" cy="1478165"/>
            </a:xfrm>
            <a:prstGeom prst="rect">
              <a:avLst/>
            </a:prstGeom>
          </p:spPr>
        </p:pic>
        <p:sp>
          <p:nvSpPr>
            <p:cNvPr id="4" name="AutoShape 4"/>
            <p:cNvSpPr/>
            <p:nvPr/>
          </p:nvSpPr>
          <p:spPr>
            <a:xfrm rot="6505">
              <a:off x="755998" y="6114821"/>
              <a:ext cx="2516676" cy="0"/>
            </a:xfrm>
            <a:prstGeom prst="line">
              <a:avLst/>
            </a:prstGeom>
            <a:ln w="9525" cap="flat">
              <a:solidFill>
                <a:srgbClr val="343434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666314">
              <a:off x="812638" y="5547751"/>
              <a:ext cx="2053611" cy="78784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1370" r="27976" b="97683"/>
            <a:stretch>
              <a:fillRect/>
            </a:stretch>
          </p:blipFill>
          <p:spPr>
            <a:xfrm rot="-5400000">
              <a:off x="4494733" y="3686104"/>
              <a:ext cx="7804456" cy="17710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1370" r="27976" b="97683"/>
            <a:stretch>
              <a:fillRect/>
            </a:stretch>
          </p:blipFill>
          <p:spPr>
            <a:xfrm rot="-5400000">
              <a:off x="5524830" y="3686104"/>
              <a:ext cx="7804456" cy="177102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7636689" y="746107"/>
              <a:ext cx="2527785" cy="3514881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755991" y="6277992"/>
              <a:ext cx="2661464" cy="247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080"/>
                </a:lnSpc>
                <a:spcBef>
                  <a:spcPct val="0"/>
                </a:spcBef>
              </a:pPr>
              <a:r>
                <a:rPr lang="en-US" sz="1486" b="1" u="none" spc="37" dirty="0">
                  <a:solidFill>
                    <a:srgbClr val="000000"/>
                  </a:solidFill>
                  <a:latin typeface="Glacial Indifference" pitchFamily="50" charset="0"/>
                </a:rPr>
                <a:t>NOAH SCHUMACHER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56000" y="1124186"/>
              <a:ext cx="5917470" cy="1066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sz="4100" b="1" dirty="0">
                  <a:solidFill>
                    <a:srgbClr val="000000"/>
                  </a:solidFill>
                  <a:latin typeface="Glacial Indifference" pitchFamily="50" charset="0"/>
                </a:rPr>
                <a:t>CERTIFICATE OF SCHOLARSHIP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56000" y="2465367"/>
              <a:ext cx="5989226" cy="323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59"/>
                </a:lnSpc>
                <a:spcBef>
                  <a:spcPct val="0"/>
                </a:spcBef>
              </a:pPr>
              <a:r>
                <a:rPr lang="en-US" sz="1899" b="1" spc="47" dirty="0">
                  <a:solidFill>
                    <a:srgbClr val="DB270A"/>
                  </a:solidFill>
                  <a:latin typeface="Glacial Indifference" pitchFamily="50" charset="0"/>
                </a:rPr>
                <a:t>THIS IS TO CERTIFY THAT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56000" y="3178072"/>
              <a:ext cx="6630746" cy="9036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420"/>
                </a:lnSpc>
              </a:pPr>
              <a:r>
                <a:rPr lang="en-US" sz="5300" b="1" dirty="0">
                  <a:solidFill>
                    <a:srgbClr val="000000"/>
                  </a:solidFill>
                  <a:latin typeface="Glacial Indifference" pitchFamily="50" charset="0"/>
                </a:rPr>
                <a:t>Marceline Anderson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56000" y="4373766"/>
              <a:ext cx="5989226" cy="269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25"/>
                </a:lnSpc>
              </a:pPr>
              <a:r>
                <a:rPr lang="en-US" sz="1500" i="1" spc="105" dirty="0">
                  <a:solidFill>
                    <a:srgbClr val="000000"/>
                  </a:solidFill>
                  <a:latin typeface="Glacial Indifference" pitchFamily="50" charset="0"/>
                </a:rPr>
                <a:t>in honor of your outstanding performance in the ABC Program.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55991" y="6571103"/>
              <a:ext cx="2661464" cy="210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812"/>
                </a:lnSpc>
                <a:spcBef>
                  <a:spcPct val="0"/>
                </a:spcBef>
              </a:pPr>
              <a:r>
                <a:rPr lang="en-US" sz="1169" i="1">
                  <a:solidFill>
                    <a:srgbClr val="3F2308"/>
                  </a:solidFill>
                  <a:latin typeface="Glacial Indifference" pitchFamily="50" charset="0"/>
                </a:rPr>
                <a:t>The Chariman</a:t>
              </a:r>
            </a:p>
          </p:txBody>
        </p:sp>
        <p:sp>
          <p:nvSpPr>
            <p:cNvPr id="15" name="AutoShape 15"/>
            <p:cNvSpPr/>
            <p:nvPr/>
          </p:nvSpPr>
          <p:spPr>
            <a:xfrm rot="6505">
              <a:off x="4725289" y="6102173"/>
              <a:ext cx="2516676" cy="0"/>
            </a:xfrm>
            <a:prstGeom prst="line">
              <a:avLst/>
            </a:prstGeom>
            <a:ln w="9525" cap="flat">
              <a:solidFill>
                <a:srgbClr val="34343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4725282" y="5726316"/>
              <a:ext cx="2661464" cy="247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080"/>
                </a:lnSpc>
                <a:spcBef>
                  <a:spcPct val="0"/>
                </a:spcBef>
              </a:pPr>
              <a:r>
                <a:rPr lang="en-US" sz="1486" b="1" spc="37">
                  <a:solidFill>
                    <a:srgbClr val="000000"/>
                  </a:solidFill>
                  <a:latin typeface="Glacial Indifference" pitchFamily="50" charset="0"/>
                </a:rPr>
                <a:t>10 DECEMBER 2029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725282" y="6222942"/>
              <a:ext cx="2661464" cy="210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812"/>
                </a:lnSpc>
                <a:spcBef>
                  <a:spcPct val="0"/>
                </a:spcBef>
              </a:pPr>
              <a:r>
                <a:rPr lang="en-US" sz="1169" i="1">
                  <a:solidFill>
                    <a:srgbClr val="3F2308"/>
                  </a:solidFill>
                  <a:latin typeface="Glacial Indifference" pitchFamily="50" charset="0"/>
                </a:rPr>
                <a:t>Date</a:t>
              </a:r>
            </a:p>
          </p:txBody>
        </p: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6455544" y="6804000"/>
              <a:ext cx="786428" cy="1647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29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Glacial Indifference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Scholarship certificate 1-5</dc:title>
  <cp:lastModifiedBy>Hương Tecpen</cp:lastModifiedBy>
  <cp:revision>3</cp:revision>
  <dcterms:created xsi:type="dcterms:W3CDTF">2006-08-16T00:00:00Z</dcterms:created>
  <dcterms:modified xsi:type="dcterms:W3CDTF">2022-05-26T04:35:14Z</dcterms:modified>
  <dc:identifier>DAFBZn5J0do</dc:identifier>
</cp:coreProperties>
</file>