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ibre Baskerville" panose="02000000000000000000" pitchFamily="2" charset="0"/>
      <p:regular r:id="rId7"/>
      <p:bold r:id="rId8"/>
      <p:italic r:id="rId9"/>
    </p:embeddedFont>
    <p:embeddedFont>
      <p:font typeface="Libre Baskerville Bold" panose="02000000000000000000" pitchFamily="2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155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67ACB66-CAA9-5D64-7D0B-93B5CC80E8DB}"/>
              </a:ext>
            </a:extLst>
          </p:cNvPr>
          <p:cNvGrpSpPr/>
          <p:nvPr/>
        </p:nvGrpSpPr>
        <p:grpSpPr>
          <a:xfrm>
            <a:off x="342997" y="350848"/>
            <a:ext cx="10006007" cy="6858305"/>
            <a:chOff x="342997" y="350848"/>
            <a:chExt cx="10006007" cy="6858305"/>
          </a:xfrm>
        </p:grpSpPr>
        <p:grpSp>
          <p:nvGrpSpPr>
            <p:cNvPr id="2" name="Group 2"/>
            <p:cNvGrpSpPr/>
            <p:nvPr/>
          </p:nvGrpSpPr>
          <p:grpSpPr>
            <a:xfrm>
              <a:off x="342997" y="350848"/>
              <a:ext cx="10006007" cy="6858305"/>
              <a:chOff x="0" y="0"/>
              <a:chExt cx="42433227" cy="29084529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2433227" cy="29084529"/>
              </a:xfrm>
              <a:custGeom>
                <a:avLst/>
                <a:gdLst/>
                <a:ahLst/>
                <a:cxnLst/>
                <a:rect l="l" t="t" r="r" b="b"/>
                <a:pathLst>
                  <a:path w="42433227" h="29084529">
                    <a:moveTo>
                      <a:pt x="66040" y="5682590"/>
                    </a:moveTo>
                    <a:lnTo>
                      <a:pt x="63500" y="3688080"/>
                    </a:lnTo>
                    <a:lnTo>
                      <a:pt x="63500" y="792480"/>
                    </a:lnTo>
                    <a:lnTo>
                      <a:pt x="361950" y="792480"/>
                    </a:lnTo>
                    <a:lnTo>
                      <a:pt x="361950" y="728980"/>
                    </a:lnTo>
                    <a:lnTo>
                      <a:pt x="0" y="728980"/>
                    </a:lnTo>
                    <a:lnTo>
                      <a:pt x="0" y="3688080"/>
                    </a:lnTo>
                    <a:lnTo>
                      <a:pt x="2540" y="5682590"/>
                    </a:lnTo>
                    <a:lnTo>
                      <a:pt x="66040" y="5682590"/>
                    </a:lnTo>
                    <a:close/>
                    <a:moveTo>
                      <a:pt x="1460500" y="792480"/>
                    </a:moveTo>
                    <a:lnTo>
                      <a:pt x="1460500" y="1103630"/>
                    </a:lnTo>
                    <a:lnTo>
                      <a:pt x="1524000" y="1103630"/>
                    </a:lnTo>
                    <a:lnTo>
                      <a:pt x="1524000" y="792480"/>
                    </a:lnTo>
                    <a:lnTo>
                      <a:pt x="1889760" y="792480"/>
                    </a:lnTo>
                    <a:lnTo>
                      <a:pt x="1889760" y="389890"/>
                    </a:lnTo>
                    <a:lnTo>
                      <a:pt x="1460500" y="389890"/>
                    </a:lnTo>
                    <a:lnTo>
                      <a:pt x="1460500" y="728980"/>
                    </a:lnTo>
                    <a:lnTo>
                      <a:pt x="1153160" y="728980"/>
                    </a:lnTo>
                    <a:lnTo>
                      <a:pt x="1153160" y="792480"/>
                    </a:lnTo>
                    <a:lnTo>
                      <a:pt x="1460500" y="792480"/>
                    </a:lnTo>
                    <a:close/>
                    <a:moveTo>
                      <a:pt x="1524000" y="453390"/>
                    </a:moveTo>
                    <a:lnTo>
                      <a:pt x="1826260" y="453390"/>
                    </a:lnTo>
                    <a:lnTo>
                      <a:pt x="1826260" y="728980"/>
                    </a:lnTo>
                    <a:lnTo>
                      <a:pt x="1524000" y="728980"/>
                    </a:lnTo>
                    <a:lnTo>
                      <a:pt x="1524000" y="453390"/>
                    </a:lnTo>
                    <a:close/>
                    <a:moveTo>
                      <a:pt x="792480" y="1461770"/>
                    </a:moveTo>
                    <a:lnTo>
                      <a:pt x="792480" y="1167130"/>
                    </a:lnTo>
                    <a:lnTo>
                      <a:pt x="728980" y="1167130"/>
                    </a:lnTo>
                    <a:lnTo>
                      <a:pt x="728980" y="1461770"/>
                    </a:lnTo>
                    <a:lnTo>
                      <a:pt x="368300" y="1461770"/>
                    </a:lnTo>
                    <a:lnTo>
                      <a:pt x="368300" y="1893570"/>
                    </a:lnTo>
                    <a:lnTo>
                      <a:pt x="792480" y="1893570"/>
                    </a:lnTo>
                    <a:lnTo>
                      <a:pt x="792480" y="1525270"/>
                    </a:lnTo>
                    <a:lnTo>
                      <a:pt x="1089660" y="1525270"/>
                    </a:lnTo>
                    <a:lnTo>
                      <a:pt x="1089660" y="1461770"/>
                    </a:lnTo>
                    <a:lnTo>
                      <a:pt x="792480" y="1461770"/>
                    </a:lnTo>
                    <a:close/>
                    <a:moveTo>
                      <a:pt x="728980" y="1830070"/>
                    </a:moveTo>
                    <a:lnTo>
                      <a:pt x="431800" y="1830070"/>
                    </a:lnTo>
                    <a:lnTo>
                      <a:pt x="431800" y="1525270"/>
                    </a:lnTo>
                    <a:lnTo>
                      <a:pt x="728980" y="1525270"/>
                    </a:lnTo>
                    <a:lnTo>
                      <a:pt x="728980" y="1830070"/>
                    </a:lnTo>
                    <a:close/>
                    <a:moveTo>
                      <a:pt x="1524000" y="1167130"/>
                    </a:moveTo>
                    <a:lnTo>
                      <a:pt x="1460500" y="1167130"/>
                    </a:lnTo>
                    <a:lnTo>
                      <a:pt x="1460500" y="1461770"/>
                    </a:lnTo>
                    <a:lnTo>
                      <a:pt x="1153160" y="1461770"/>
                    </a:lnTo>
                    <a:lnTo>
                      <a:pt x="1153160" y="1525270"/>
                    </a:lnTo>
                    <a:lnTo>
                      <a:pt x="1524000" y="1525270"/>
                    </a:lnTo>
                    <a:lnTo>
                      <a:pt x="1524000" y="1167130"/>
                    </a:lnTo>
                    <a:close/>
                    <a:moveTo>
                      <a:pt x="728980" y="792480"/>
                    </a:moveTo>
                    <a:lnTo>
                      <a:pt x="728980" y="1103630"/>
                    </a:lnTo>
                    <a:lnTo>
                      <a:pt x="792480" y="1103630"/>
                    </a:lnTo>
                    <a:lnTo>
                      <a:pt x="792480" y="792480"/>
                    </a:lnTo>
                    <a:lnTo>
                      <a:pt x="1089660" y="792480"/>
                    </a:lnTo>
                    <a:lnTo>
                      <a:pt x="1089660" y="728980"/>
                    </a:lnTo>
                    <a:lnTo>
                      <a:pt x="792480" y="728980"/>
                    </a:lnTo>
                    <a:lnTo>
                      <a:pt x="792480" y="424180"/>
                    </a:lnTo>
                    <a:lnTo>
                      <a:pt x="728980" y="424180"/>
                    </a:lnTo>
                    <a:lnTo>
                      <a:pt x="728980" y="728980"/>
                    </a:lnTo>
                    <a:lnTo>
                      <a:pt x="425450" y="728980"/>
                    </a:lnTo>
                    <a:lnTo>
                      <a:pt x="425450" y="792480"/>
                    </a:lnTo>
                    <a:lnTo>
                      <a:pt x="728980" y="792480"/>
                    </a:lnTo>
                    <a:close/>
                    <a:moveTo>
                      <a:pt x="792480" y="360680"/>
                    </a:moveTo>
                    <a:lnTo>
                      <a:pt x="792480" y="63500"/>
                    </a:lnTo>
                    <a:lnTo>
                      <a:pt x="6850601" y="63500"/>
                    </a:lnTo>
                    <a:lnTo>
                      <a:pt x="6850601" y="0"/>
                    </a:lnTo>
                    <a:lnTo>
                      <a:pt x="728980" y="0"/>
                    </a:lnTo>
                    <a:lnTo>
                      <a:pt x="728980" y="360680"/>
                    </a:lnTo>
                    <a:lnTo>
                      <a:pt x="792480" y="360680"/>
                    </a:lnTo>
                    <a:close/>
                    <a:moveTo>
                      <a:pt x="728980" y="1167130"/>
                    </a:moveTo>
                    <a:lnTo>
                      <a:pt x="728980" y="1103630"/>
                    </a:lnTo>
                    <a:lnTo>
                      <a:pt x="425450" y="1103630"/>
                    </a:lnTo>
                    <a:lnTo>
                      <a:pt x="425450" y="792480"/>
                    </a:lnTo>
                    <a:lnTo>
                      <a:pt x="361950" y="792480"/>
                    </a:lnTo>
                    <a:lnTo>
                      <a:pt x="361950" y="1167130"/>
                    </a:lnTo>
                    <a:lnTo>
                      <a:pt x="728980" y="1167130"/>
                    </a:lnTo>
                    <a:close/>
                    <a:moveTo>
                      <a:pt x="361950" y="728980"/>
                    </a:moveTo>
                    <a:lnTo>
                      <a:pt x="425450" y="728980"/>
                    </a:lnTo>
                    <a:lnTo>
                      <a:pt x="425450" y="424180"/>
                    </a:lnTo>
                    <a:lnTo>
                      <a:pt x="727710" y="424180"/>
                    </a:lnTo>
                    <a:lnTo>
                      <a:pt x="727710" y="360680"/>
                    </a:lnTo>
                    <a:lnTo>
                      <a:pt x="425450" y="360680"/>
                    </a:lnTo>
                    <a:lnTo>
                      <a:pt x="425450" y="0"/>
                    </a:lnTo>
                    <a:lnTo>
                      <a:pt x="0" y="0"/>
                    </a:lnTo>
                    <a:lnTo>
                      <a:pt x="0" y="424180"/>
                    </a:lnTo>
                    <a:lnTo>
                      <a:pt x="361950" y="424180"/>
                    </a:lnTo>
                    <a:lnTo>
                      <a:pt x="361950" y="728980"/>
                    </a:lnTo>
                    <a:close/>
                    <a:moveTo>
                      <a:pt x="63500" y="360680"/>
                    </a:moveTo>
                    <a:lnTo>
                      <a:pt x="63500" y="63500"/>
                    </a:lnTo>
                    <a:lnTo>
                      <a:pt x="361950" y="63500"/>
                    </a:lnTo>
                    <a:lnTo>
                      <a:pt x="361950" y="360680"/>
                    </a:lnTo>
                    <a:lnTo>
                      <a:pt x="63500" y="360680"/>
                    </a:lnTo>
                    <a:close/>
                    <a:moveTo>
                      <a:pt x="1089660" y="1167130"/>
                    </a:moveTo>
                    <a:lnTo>
                      <a:pt x="1089660" y="1461770"/>
                    </a:lnTo>
                    <a:lnTo>
                      <a:pt x="1153160" y="1461770"/>
                    </a:lnTo>
                    <a:lnTo>
                      <a:pt x="1153160" y="1167130"/>
                    </a:lnTo>
                    <a:lnTo>
                      <a:pt x="1460500" y="1167130"/>
                    </a:lnTo>
                    <a:lnTo>
                      <a:pt x="1460500" y="1103630"/>
                    </a:lnTo>
                    <a:lnTo>
                      <a:pt x="1153160" y="1103630"/>
                    </a:lnTo>
                    <a:lnTo>
                      <a:pt x="1153160" y="792480"/>
                    </a:lnTo>
                    <a:lnTo>
                      <a:pt x="1089660" y="792480"/>
                    </a:lnTo>
                    <a:lnTo>
                      <a:pt x="1089660" y="1103630"/>
                    </a:lnTo>
                    <a:lnTo>
                      <a:pt x="792480" y="1103630"/>
                    </a:lnTo>
                    <a:lnTo>
                      <a:pt x="792480" y="1167130"/>
                    </a:lnTo>
                    <a:lnTo>
                      <a:pt x="1089660" y="1167130"/>
                    </a:lnTo>
                    <a:close/>
                    <a:moveTo>
                      <a:pt x="2255520" y="1167130"/>
                    </a:moveTo>
                    <a:lnTo>
                      <a:pt x="2255520" y="429260"/>
                    </a:lnTo>
                    <a:lnTo>
                      <a:pt x="6850601" y="429260"/>
                    </a:lnTo>
                    <a:lnTo>
                      <a:pt x="6850601" y="365760"/>
                    </a:lnTo>
                    <a:lnTo>
                      <a:pt x="2192020" y="365760"/>
                    </a:lnTo>
                    <a:lnTo>
                      <a:pt x="2192020" y="1103630"/>
                    </a:lnTo>
                    <a:lnTo>
                      <a:pt x="1524000" y="1103630"/>
                    </a:lnTo>
                    <a:lnTo>
                      <a:pt x="1524000" y="1167130"/>
                    </a:lnTo>
                    <a:lnTo>
                      <a:pt x="2255520" y="1167130"/>
                    </a:lnTo>
                    <a:close/>
                    <a:moveTo>
                      <a:pt x="1089660" y="424180"/>
                    </a:moveTo>
                    <a:lnTo>
                      <a:pt x="1089660" y="728980"/>
                    </a:lnTo>
                    <a:lnTo>
                      <a:pt x="1153160" y="728980"/>
                    </a:lnTo>
                    <a:lnTo>
                      <a:pt x="1153160" y="360680"/>
                    </a:lnTo>
                    <a:lnTo>
                      <a:pt x="792480" y="360680"/>
                    </a:lnTo>
                    <a:lnTo>
                      <a:pt x="792480" y="424180"/>
                    </a:lnTo>
                    <a:lnTo>
                      <a:pt x="1089660" y="424180"/>
                    </a:lnTo>
                    <a:close/>
                    <a:moveTo>
                      <a:pt x="425450" y="3688080"/>
                    </a:moveTo>
                    <a:lnTo>
                      <a:pt x="425450" y="2254250"/>
                    </a:lnTo>
                    <a:lnTo>
                      <a:pt x="1153160" y="2254250"/>
                    </a:lnTo>
                    <a:lnTo>
                      <a:pt x="1153160" y="1525270"/>
                    </a:lnTo>
                    <a:lnTo>
                      <a:pt x="1089660" y="1525270"/>
                    </a:lnTo>
                    <a:lnTo>
                      <a:pt x="1089660" y="2190750"/>
                    </a:lnTo>
                    <a:lnTo>
                      <a:pt x="361950" y="2190750"/>
                    </a:lnTo>
                    <a:lnTo>
                      <a:pt x="361950" y="3688080"/>
                    </a:lnTo>
                    <a:lnTo>
                      <a:pt x="365760" y="5682590"/>
                    </a:lnTo>
                    <a:lnTo>
                      <a:pt x="429260" y="5682590"/>
                    </a:lnTo>
                    <a:lnTo>
                      <a:pt x="425450" y="3688080"/>
                    </a:lnTo>
                    <a:close/>
                    <a:moveTo>
                      <a:pt x="1089660" y="728980"/>
                    </a:moveTo>
                    <a:lnTo>
                      <a:pt x="1153160" y="728980"/>
                    </a:lnTo>
                    <a:lnTo>
                      <a:pt x="1153160" y="792480"/>
                    </a:lnTo>
                    <a:lnTo>
                      <a:pt x="1089660" y="792480"/>
                    </a:lnTo>
                    <a:lnTo>
                      <a:pt x="1089660" y="728980"/>
                    </a:lnTo>
                    <a:close/>
                    <a:moveTo>
                      <a:pt x="728980" y="360680"/>
                    </a:moveTo>
                    <a:lnTo>
                      <a:pt x="792480" y="360680"/>
                    </a:lnTo>
                    <a:lnTo>
                      <a:pt x="792480" y="424180"/>
                    </a:lnTo>
                    <a:lnTo>
                      <a:pt x="728980" y="424180"/>
                    </a:lnTo>
                    <a:lnTo>
                      <a:pt x="728980" y="360680"/>
                    </a:lnTo>
                    <a:close/>
                    <a:moveTo>
                      <a:pt x="728980" y="1103630"/>
                    </a:moveTo>
                    <a:lnTo>
                      <a:pt x="792480" y="1103630"/>
                    </a:lnTo>
                    <a:lnTo>
                      <a:pt x="792480" y="1167130"/>
                    </a:lnTo>
                    <a:lnTo>
                      <a:pt x="728980" y="1167130"/>
                    </a:lnTo>
                    <a:lnTo>
                      <a:pt x="728980" y="1103630"/>
                    </a:lnTo>
                    <a:close/>
                    <a:moveTo>
                      <a:pt x="1089660" y="1461770"/>
                    </a:moveTo>
                    <a:lnTo>
                      <a:pt x="1153160" y="1461770"/>
                    </a:lnTo>
                    <a:lnTo>
                      <a:pt x="1153160" y="1525270"/>
                    </a:lnTo>
                    <a:lnTo>
                      <a:pt x="1089660" y="1525270"/>
                    </a:lnTo>
                    <a:lnTo>
                      <a:pt x="1089660" y="1461770"/>
                    </a:lnTo>
                    <a:close/>
                    <a:moveTo>
                      <a:pt x="1460500" y="1103630"/>
                    </a:moveTo>
                    <a:lnTo>
                      <a:pt x="1524000" y="1103630"/>
                    </a:lnTo>
                    <a:lnTo>
                      <a:pt x="1524000" y="1167130"/>
                    </a:lnTo>
                    <a:lnTo>
                      <a:pt x="1460500" y="1167130"/>
                    </a:lnTo>
                    <a:lnTo>
                      <a:pt x="1460500" y="1103630"/>
                    </a:lnTo>
                    <a:close/>
                    <a:moveTo>
                      <a:pt x="361950" y="728980"/>
                    </a:moveTo>
                    <a:lnTo>
                      <a:pt x="425450" y="728980"/>
                    </a:lnTo>
                    <a:lnTo>
                      <a:pt x="425450" y="792480"/>
                    </a:lnTo>
                    <a:lnTo>
                      <a:pt x="361950" y="792480"/>
                    </a:lnTo>
                    <a:lnTo>
                      <a:pt x="361950" y="728980"/>
                    </a:lnTo>
                    <a:close/>
                    <a:moveTo>
                      <a:pt x="6850601" y="0"/>
                    </a:moveTo>
                    <a:lnTo>
                      <a:pt x="35953498" y="0"/>
                    </a:lnTo>
                    <a:lnTo>
                      <a:pt x="35953498" y="63500"/>
                    </a:lnTo>
                    <a:lnTo>
                      <a:pt x="6850601" y="63500"/>
                    </a:lnTo>
                    <a:lnTo>
                      <a:pt x="6850601" y="0"/>
                    </a:lnTo>
                    <a:close/>
                    <a:moveTo>
                      <a:pt x="6850601" y="364490"/>
                    </a:moveTo>
                    <a:lnTo>
                      <a:pt x="35953498" y="364490"/>
                    </a:lnTo>
                    <a:lnTo>
                      <a:pt x="35953498" y="427990"/>
                    </a:lnTo>
                    <a:lnTo>
                      <a:pt x="6850601" y="427990"/>
                    </a:lnTo>
                    <a:lnTo>
                      <a:pt x="6850601" y="364490"/>
                    </a:lnTo>
                    <a:close/>
                    <a:moveTo>
                      <a:pt x="41640745" y="63500"/>
                    </a:moveTo>
                    <a:lnTo>
                      <a:pt x="41640745" y="361950"/>
                    </a:lnTo>
                    <a:lnTo>
                      <a:pt x="41704245" y="361950"/>
                    </a:lnTo>
                    <a:lnTo>
                      <a:pt x="41704245" y="0"/>
                    </a:lnTo>
                    <a:lnTo>
                      <a:pt x="35953498" y="0"/>
                    </a:lnTo>
                    <a:lnTo>
                      <a:pt x="35953498" y="63500"/>
                    </a:lnTo>
                    <a:lnTo>
                      <a:pt x="41640745" y="63500"/>
                    </a:lnTo>
                    <a:close/>
                    <a:moveTo>
                      <a:pt x="41640745" y="1460500"/>
                    </a:moveTo>
                    <a:lnTo>
                      <a:pt x="41329595" y="1460500"/>
                    </a:lnTo>
                    <a:lnTo>
                      <a:pt x="41329595" y="1524000"/>
                    </a:lnTo>
                    <a:lnTo>
                      <a:pt x="41640745" y="1524000"/>
                    </a:lnTo>
                    <a:lnTo>
                      <a:pt x="41640745" y="1889760"/>
                    </a:lnTo>
                    <a:lnTo>
                      <a:pt x="42043338" y="1889760"/>
                    </a:lnTo>
                    <a:lnTo>
                      <a:pt x="42043338" y="1460500"/>
                    </a:lnTo>
                    <a:lnTo>
                      <a:pt x="41704245" y="1460500"/>
                    </a:lnTo>
                    <a:lnTo>
                      <a:pt x="41704245" y="1153160"/>
                    </a:lnTo>
                    <a:lnTo>
                      <a:pt x="41640745" y="1153160"/>
                    </a:lnTo>
                    <a:lnTo>
                      <a:pt x="41640745" y="1460500"/>
                    </a:lnTo>
                    <a:close/>
                    <a:moveTo>
                      <a:pt x="41979838" y="1524000"/>
                    </a:moveTo>
                    <a:lnTo>
                      <a:pt x="41979838" y="1826260"/>
                    </a:lnTo>
                    <a:lnTo>
                      <a:pt x="41704245" y="1826260"/>
                    </a:lnTo>
                    <a:lnTo>
                      <a:pt x="41704245" y="1524000"/>
                    </a:lnTo>
                    <a:lnTo>
                      <a:pt x="41979838" y="1524000"/>
                    </a:lnTo>
                    <a:close/>
                    <a:moveTo>
                      <a:pt x="40971456" y="792480"/>
                    </a:moveTo>
                    <a:lnTo>
                      <a:pt x="41266095" y="792480"/>
                    </a:lnTo>
                    <a:lnTo>
                      <a:pt x="41266095" y="728980"/>
                    </a:lnTo>
                    <a:lnTo>
                      <a:pt x="40971456" y="728980"/>
                    </a:lnTo>
                    <a:lnTo>
                      <a:pt x="40971456" y="368300"/>
                    </a:lnTo>
                    <a:lnTo>
                      <a:pt x="40539656" y="368300"/>
                    </a:lnTo>
                    <a:lnTo>
                      <a:pt x="40539656" y="792480"/>
                    </a:lnTo>
                    <a:lnTo>
                      <a:pt x="40907956" y="792480"/>
                    </a:lnTo>
                    <a:lnTo>
                      <a:pt x="40907956" y="1089660"/>
                    </a:lnTo>
                    <a:lnTo>
                      <a:pt x="40971456" y="1089660"/>
                    </a:lnTo>
                    <a:lnTo>
                      <a:pt x="40971456" y="792480"/>
                    </a:lnTo>
                    <a:close/>
                    <a:moveTo>
                      <a:pt x="40603156" y="728980"/>
                    </a:moveTo>
                    <a:lnTo>
                      <a:pt x="40603156" y="431800"/>
                    </a:lnTo>
                    <a:lnTo>
                      <a:pt x="40907956" y="431800"/>
                    </a:lnTo>
                    <a:lnTo>
                      <a:pt x="40907956" y="728980"/>
                    </a:lnTo>
                    <a:lnTo>
                      <a:pt x="40603156" y="728980"/>
                    </a:lnTo>
                    <a:close/>
                    <a:moveTo>
                      <a:pt x="41640745" y="728980"/>
                    </a:moveTo>
                    <a:lnTo>
                      <a:pt x="41329595" y="728980"/>
                    </a:lnTo>
                    <a:lnTo>
                      <a:pt x="41329595" y="792480"/>
                    </a:lnTo>
                    <a:lnTo>
                      <a:pt x="41640745" y="792480"/>
                    </a:lnTo>
                    <a:lnTo>
                      <a:pt x="41640745" y="1089660"/>
                    </a:lnTo>
                    <a:lnTo>
                      <a:pt x="41704245" y="1089660"/>
                    </a:lnTo>
                    <a:lnTo>
                      <a:pt x="41704245" y="792480"/>
                    </a:lnTo>
                    <a:lnTo>
                      <a:pt x="42009045" y="792480"/>
                    </a:lnTo>
                    <a:lnTo>
                      <a:pt x="42009045" y="728980"/>
                    </a:lnTo>
                    <a:lnTo>
                      <a:pt x="41704245" y="728980"/>
                    </a:lnTo>
                    <a:lnTo>
                      <a:pt x="41704245" y="425450"/>
                    </a:lnTo>
                    <a:lnTo>
                      <a:pt x="41640745" y="425450"/>
                    </a:lnTo>
                    <a:lnTo>
                      <a:pt x="41640745" y="728980"/>
                    </a:lnTo>
                    <a:close/>
                    <a:moveTo>
                      <a:pt x="42072545" y="792480"/>
                    </a:moveTo>
                    <a:lnTo>
                      <a:pt x="42369727" y="792480"/>
                    </a:lnTo>
                    <a:lnTo>
                      <a:pt x="42369727" y="5682590"/>
                    </a:lnTo>
                    <a:lnTo>
                      <a:pt x="42433227" y="5682590"/>
                    </a:lnTo>
                    <a:lnTo>
                      <a:pt x="42433227" y="728980"/>
                    </a:lnTo>
                    <a:lnTo>
                      <a:pt x="42072545" y="728980"/>
                    </a:lnTo>
                    <a:lnTo>
                      <a:pt x="42072545" y="792480"/>
                    </a:lnTo>
                    <a:close/>
                    <a:moveTo>
                      <a:pt x="40907956" y="1524000"/>
                    </a:moveTo>
                    <a:lnTo>
                      <a:pt x="41266098" y="1524000"/>
                    </a:lnTo>
                    <a:lnTo>
                      <a:pt x="41266098" y="1460500"/>
                    </a:lnTo>
                    <a:lnTo>
                      <a:pt x="40971456" y="1460500"/>
                    </a:lnTo>
                    <a:lnTo>
                      <a:pt x="40971456" y="1153160"/>
                    </a:lnTo>
                    <a:lnTo>
                      <a:pt x="40907956" y="1153160"/>
                    </a:lnTo>
                    <a:lnTo>
                      <a:pt x="40907956" y="1524000"/>
                    </a:lnTo>
                    <a:close/>
                    <a:moveTo>
                      <a:pt x="42009045" y="0"/>
                    </a:moveTo>
                    <a:lnTo>
                      <a:pt x="42009045" y="361950"/>
                    </a:lnTo>
                    <a:lnTo>
                      <a:pt x="41704245" y="361950"/>
                    </a:lnTo>
                    <a:lnTo>
                      <a:pt x="41704245" y="425450"/>
                    </a:lnTo>
                    <a:lnTo>
                      <a:pt x="42009045" y="425450"/>
                    </a:lnTo>
                    <a:lnTo>
                      <a:pt x="42009045" y="727710"/>
                    </a:lnTo>
                    <a:lnTo>
                      <a:pt x="42072545" y="727710"/>
                    </a:lnTo>
                    <a:lnTo>
                      <a:pt x="42072545" y="425450"/>
                    </a:lnTo>
                    <a:lnTo>
                      <a:pt x="42433227" y="425450"/>
                    </a:lnTo>
                    <a:lnTo>
                      <a:pt x="42433227" y="0"/>
                    </a:lnTo>
                    <a:lnTo>
                      <a:pt x="42009045" y="0"/>
                    </a:lnTo>
                    <a:close/>
                    <a:moveTo>
                      <a:pt x="42369727" y="361950"/>
                    </a:moveTo>
                    <a:lnTo>
                      <a:pt x="42072545" y="361950"/>
                    </a:lnTo>
                    <a:lnTo>
                      <a:pt x="42072545" y="63500"/>
                    </a:lnTo>
                    <a:lnTo>
                      <a:pt x="42369727" y="63500"/>
                    </a:lnTo>
                    <a:lnTo>
                      <a:pt x="42369727" y="361950"/>
                    </a:lnTo>
                    <a:close/>
                    <a:moveTo>
                      <a:pt x="42009045" y="1089660"/>
                    </a:moveTo>
                    <a:lnTo>
                      <a:pt x="41704245" y="1089660"/>
                    </a:lnTo>
                    <a:lnTo>
                      <a:pt x="41704245" y="1153160"/>
                    </a:lnTo>
                    <a:lnTo>
                      <a:pt x="42072545" y="1153160"/>
                    </a:lnTo>
                    <a:lnTo>
                      <a:pt x="42072545" y="792480"/>
                    </a:lnTo>
                    <a:lnTo>
                      <a:pt x="42009045" y="792480"/>
                    </a:lnTo>
                    <a:lnTo>
                      <a:pt x="42009045" y="1089660"/>
                    </a:lnTo>
                    <a:close/>
                    <a:moveTo>
                      <a:pt x="41266095" y="1089660"/>
                    </a:moveTo>
                    <a:lnTo>
                      <a:pt x="40971456" y="1089660"/>
                    </a:lnTo>
                    <a:lnTo>
                      <a:pt x="40971456" y="1153160"/>
                    </a:lnTo>
                    <a:lnTo>
                      <a:pt x="41266095" y="1153160"/>
                    </a:lnTo>
                    <a:lnTo>
                      <a:pt x="41266095" y="1460500"/>
                    </a:lnTo>
                    <a:lnTo>
                      <a:pt x="41329595" y="1460500"/>
                    </a:lnTo>
                    <a:lnTo>
                      <a:pt x="41329595" y="1153160"/>
                    </a:lnTo>
                    <a:lnTo>
                      <a:pt x="41640745" y="1153160"/>
                    </a:lnTo>
                    <a:lnTo>
                      <a:pt x="41640745" y="1089660"/>
                    </a:lnTo>
                    <a:lnTo>
                      <a:pt x="41329595" y="1089660"/>
                    </a:lnTo>
                    <a:lnTo>
                      <a:pt x="41329595" y="792480"/>
                    </a:lnTo>
                    <a:lnTo>
                      <a:pt x="41266095" y="792480"/>
                    </a:lnTo>
                    <a:lnTo>
                      <a:pt x="41266095" y="1089660"/>
                    </a:lnTo>
                    <a:close/>
                    <a:moveTo>
                      <a:pt x="38745145" y="425450"/>
                    </a:moveTo>
                    <a:lnTo>
                      <a:pt x="40178977" y="425450"/>
                    </a:lnTo>
                    <a:lnTo>
                      <a:pt x="40178977" y="1153160"/>
                    </a:lnTo>
                    <a:lnTo>
                      <a:pt x="40907956" y="1153160"/>
                    </a:lnTo>
                    <a:lnTo>
                      <a:pt x="40907956" y="1089660"/>
                    </a:lnTo>
                    <a:lnTo>
                      <a:pt x="40242477" y="1089660"/>
                    </a:lnTo>
                    <a:lnTo>
                      <a:pt x="40242477" y="361950"/>
                    </a:lnTo>
                    <a:lnTo>
                      <a:pt x="38745145" y="361950"/>
                    </a:lnTo>
                    <a:lnTo>
                      <a:pt x="35953495" y="363220"/>
                    </a:lnTo>
                    <a:lnTo>
                      <a:pt x="35953495" y="426720"/>
                    </a:lnTo>
                    <a:lnTo>
                      <a:pt x="38745145" y="425450"/>
                    </a:lnTo>
                    <a:close/>
                    <a:moveTo>
                      <a:pt x="41266095" y="728980"/>
                    </a:moveTo>
                    <a:lnTo>
                      <a:pt x="41329595" y="728980"/>
                    </a:lnTo>
                    <a:lnTo>
                      <a:pt x="41329595" y="425450"/>
                    </a:lnTo>
                    <a:lnTo>
                      <a:pt x="41640745" y="425450"/>
                    </a:lnTo>
                    <a:lnTo>
                      <a:pt x="41640745" y="361950"/>
                    </a:lnTo>
                    <a:lnTo>
                      <a:pt x="41266095" y="361950"/>
                    </a:lnTo>
                    <a:lnTo>
                      <a:pt x="41266095" y="728980"/>
                    </a:lnTo>
                    <a:close/>
                    <a:moveTo>
                      <a:pt x="41266095" y="2255520"/>
                    </a:moveTo>
                    <a:lnTo>
                      <a:pt x="42003966" y="2255520"/>
                    </a:lnTo>
                    <a:lnTo>
                      <a:pt x="42003966" y="5682590"/>
                    </a:lnTo>
                    <a:lnTo>
                      <a:pt x="42067466" y="5682590"/>
                    </a:lnTo>
                    <a:lnTo>
                      <a:pt x="42067466" y="2192020"/>
                    </a:lnTo>
                    <a:lnTo>
                      <a:pt x="41329595" y="2192020"/>
                    </a:lnTo>
                    <a:lnTo>
                      <a:pt x="41329595" y="1524000"/>
                    </a:lnTo>
                    <a:lnTo>
                      <a:pt x="41266095" y="1524000"/>
                    </a:lnTo>
                    <a:lnTo>
                      <a:pt x="41266095" y="2255520"/>
                    </a:lnTo>
                    <a:close/>
                    <a:moveTo>
                      <a:pt x="41640745" y="1089660"/>
                    </a:moveTo>
                    <a:lnTo>
                      <a:pt x="41704245" y="1089660"/>
                    </a:lnTo>
                    <a:lnTo>
                      <a:pt x="41704245" y="1153160"/>
                    </a:lnTo>
                    <a:lnTo>
                      <a:pt x="41640745" y="1153160"/>
                    </a:lnTo>
                    <a:lnTo>
                      <a:pt x="41640745" y="1089660"/>
                    </a:lnTo>
                    <a:close/>
                    <a:moveTo>
                      <a:pt x="41266095" y="1460500"/>
                    </a:moveTo>
                    <a:lnTo>
                      <a:pt x="41329595" y="1460500"/>
                    </a:lnTo>
                    <a:lnTo>
                      <a:pt x="41329595" y="1524000"/>
                    </a:lnTo>
                    <a:lnTo>
                      <a:pt x="41266095" y="1524000"/>
                    </a:lnTo>
                    <a:lnTo>
                      <a:pt x="41266095" y="1460500"/>
                    </a:lnTo>
                    <a:close/>
                    <a:moveTo>
                      <a:pt x="41640745" y="361950"/>
                    </a:moveTo>
                    <a:lnTo>
                      <a:pt x="41704245" y="361950"/>
                    </a:lnTo>
                    <a:lnTo>
                      <a:pt x="41704245" y="425450"/>
                    </a:lnTo>
                    <a:lnTo>
                      <a:pt x="41640745" y="425450"/>
                    </a:lnTo>
                    <a:lnTo>
                      <a:pt x="41640745" y="361950"/>
                    </a:lnTo>
                    <a:close/>
                    <a:moveTo>
                      <a:pt x="42009045" y="728980"/>
                    </a:moveTo>
                    <a:lnTo>
                      <a:pt x="42072545" y="728980"/>
                    </a:lnTo>
                    <a:lnTo>
                      <a:pt x="42072545" y="792480"/>
                    </a:lnTo>
                    <a:lnTo>
                      <a:pt x="42009045" y="792480"/>
                    </a:lnTo>
                    <a:lnTo>
                      <a:pt x="42009045" y="728980"/>
                    </a:lnTo>
                    <a:close/>
                    <a:moveTo>
                      <a:pt x="40907956" y="1089660"/>
                    </a:moveTo>
                    <a:lnTo>
                      <a:pt x="40971456" y="1089660"/>
                    </a:lnTo>
                    <a:lnTo>
                      <a:pt x="40971456" y="1153160"/>
                    </a:lnTo>
                    <a:lnTo>
                      <a:pt x="40907956" y="1153160"/>
                    </a:lnTo>
                    <a:lnTo>
                      <a:pt x="40907956" y="1089660"/>
                    </a:lnTo>
                    <a:close/>
                    <a:moveTo>
                      <a:pt x="41266095" y="728980"/>
                    </a:moveTo>
                    <a:lnTo>
                      <a:pt x="41329595" y="728980"/>
                    </a:lnTo>
                    <a:lnTo>
                      <a:pt x="41329595" y="792480"/>
                    </a:lnTo>
                    <a:lnTo>
                      <a:pt x="41266095" y="792480"/>
                    </a:lnTo>
                    <a:lnTo>
                      <a:pt x="41266095" y="728980"/>
                    </a:lnTo>
                    <a:close/>
                    <a:moveTo>
                      <a:pt x="66040" y="5682590"/>
                    </a:moveTo>
                    <a:lnTo>
                      <a:pt x="2540" y="5682590"/>
                    </a:lnTo>
                    <a:lnTo>
                      <a:pt x="24130" y="23605953"/>
                    </a:lnTo>
                    <a:lnTo>
                      <a:pt x="87630" y="23605953"/>
                    </a:lnTo>
                    <a:lnTo>
                      <a:pt x="66040" y="5682590"/>
                    </a:lnTo>
                    <a:close/>
                    <a:moveTo>
                      <a:pt x="429260" y="5682590"/>
                    </a:moveTo>
                    <a:lnTo>
                      <a:pt x="365760" y="5682590"/>
                    </a:lnTo>
                    <a:lnTo>
                      <a:pt x="388620" y="23605953"/>
                    </a:lnTo>
                    <a:lnTo>
                      <a:pt x="452120" y="23605953"/>
                    </a:lnTo>
                    <a:lnTo>
                      <a:pt x="429260" y="5682590"/>
                    </a:lnTo>
                    <a:close/>
                    <a:moveTo>
                      <a:pt x="42369727" y="5682590"/>
                    </a:moveTo>
                    <a:lnTo>
                      <a:pt x="42433227" y="5682590"/>
                    </a:lnTo>
                    <a:lnTo>
                      <a:pt x="42433227" y="23605953"/>
                    </a:lnTo>
                    <a:lnTo>
                      <a:pt x="42369727" y="23605953"/>
                    </a:lnTo>
                    <a:lnTo>
                      <a:pt x="42369727" y="5682590"/>
                    </a:lnTo>
                    <a:close/>
                    <a:moveTo>
                      <a:pt x="42005238" y="5682590"/>
                    </a:moveTo>
                    <a:lnTo>
                      <a:pt x="42068738" y="5682590"/>
                    </a:lnTo>
                    <a:lnTo>
                      <a:pt x="42068738" y="23605953"/>
                    </a:lnTo>
                    <a:lnTo>
                      <a:pt x="42005238" y="23605953"/>
                    </a:lnTo>
                    <a:lnTo>
                      <a:pt x="42005238" y="5682590"/>
                    </a:lnTo>
                    <a:close/>
                    <a:moveTo>
                      <a:pt x="817880" y="29021029"/>
                    </a:moveTo>
                    <a:lnTo>
                      <a:pt x="817880" y="28722579"/>
                    </a:lnTo>
                    <a:lnTo>
                      <a:pt x="754380" y="28722579"/>
                    </a:lnTo>
                    <a:lnTo>
                      <a:pt x="754380" y="29084529"/>
                    </a:lnTo>
                    <a:lnTo>
                      <a:pt x="6850601" y="29084529"/>
                    </a:lnTo>
                    <a:lnTo>
                      <a:pt x="6850601" y="29021029"/>
                    </a:lnTo>
                    <a:lnTo>
                      <a:pt x="817880" y="29021029"/>
                    </a:lnTo>
                    <a:close/>
                    <a:moveTo>
                      <a:pt x="88900" y="28292050"/>
                    </a:moveTo>
                    <a:lnTo>
                      <a:pt x="88900" y="25344379"/>
                    </a:lnTo>
                    <a:lnTo>
                      <a:pt x="87630" y="23605953"/>
                    </a:lnTo>
                    <a:lnTo>
                      <a:pt x="24130" y="23605953"/>
                    </a:lnTo>
                    <a:lnTo>
                      <a:pt x="25400" y="25344379"/>
                    </a:lnTo>
                    <a:lnTo>
                      <a:pt x="25400" y="28355550"/>
                    </a:lnTo>
                    <a:lnTo>
                      <a:pt x="387350" y="28355550"/>
                    </a:lnTo>
                    <a:lnTo>
                      <a:pt x="387350" y="28292050"/>
                    </a:lnTo>
                    <a:lnTo>
                      <a:pt x="88900" y="28292050"/>
                    </a:lnTo>
                    <a:close/>
                    <a:moveTo>
                      <a:pt x="817880" y="27560529"/>
                    </a:moveTo>
                    <a:lnTo>
                      <a:pt x="817880" y="27194768"/>
                    </a:lnTo>
                    <a:lnTo>
                      <a:pt x="415290" y="27194768"/>
                    </a:lnTo>
                    <a:lnTo>
                      <a:pt x="415290" y="27624029"/>
                    </a:lnTo>
                    <a:lnTo>
                      <a:pt x="754380" y="27624029"/>
                    </a:lnTo>
                    <a:lnTo>
                      <a:pt x="754380" y="27931368"/>
                    </a:lnTo>
                    <a:lnTo>
                      <a:pt x="817880" y="27931368"/>
                    </a:lnTo>
                    <a:lnTo>
                      <a:pt x="817880" y="27624029"/>
                    </a:lnTo>
                    <a:lnTo>
                      <a:pt x="1129030" y="27624029"/>
                    </a:lnTo>
                    <a:lnTo>
                      <a:pt x="1129030" y="27560529"/>
                    </a:lnTo>
                    <a:lnTo>
                      <a:pt x="817880" y="27560529"/>
                    </a:lnTo>
                    <a:close/>
                    <a:moveTo>
                      <a:pt x="754380" y="27560529"/>
                    </a:moveTo>
                    <a:lnTo>
                      <a:pt x="478790" y="27560529"/>
                    </a:lnTo>
                    <a:lnTo>
                      <a:pt x="478790" y="27258268"/>
                    </a:lnTo>
                    <a:lnTo>
                      <a:pt x="754380" y="27258268"/>
                    </a:lnTo>
                    <a:lnTo>
                      <a:pt x="754380" y="27560529"/>
                    </a:lnTo>
                    <a:close/>
                    <a:moveTo>
                      <a:pt x="817880" y="28355550"/>
                    </a:moveTo>
                    <a:lnTo>
                      <a:pt x="1129030" y="28355550"/>
                    </a:lnTo>
                    <a:lnTo>
                      <a:pt x="1129030" y="28292050"/>
                    </a:lnTo>
                    <a:lnTo>
                      <a:pt x="817880" y="28292050"/>
                    </a:lnTo>
                    <a:lnTo>
                      <a:pt x="817880" y="27994868"/>
                    </a:lnTo>
                    <a:lnTo>
                      <a:pt x="754380" y="27994868"/>
                    </a:lnTo>
                    <a:lnTo>
                      <a:pt x="754380" y="28292050"/>
                    </a:lnTo>
                    <a:lnTo>
                      <a:pt x="450850" y="28292050"/>
                    </a:lnTo>
                    <a:lnTo>
                      <a:pt x="450850" y="28355550"/>
                    </a:lnTo>
                    <a:lnTo>
                      <a:pt x="754380" y="28355550"/>
                    </a:lnTo>
                    <a:lnTo>
                      <a:pt x="754380" y="28659079"/>
                    </a:lnTo>
                    <a:lnTo>
                      <a:pt x="817880" y="28659079"/>
                    </a:lnTo>
                    <a:lnTo>
                      <a:pt x="817880" y="28355550"/>
                    </a:lnTo>
                    <a:close/>
                    <a:moveTo>
                      <a:pt x="1487170" y="28292050"/>
                    </a:moveTo>
                    <a:lnTo>
                      <a:pt x="1192530" y="28292050"/>
                    </a:lnTo>
                    <a:lnTo>
                      <a:pt x="1192530" y="28355550"/>
                    </a:lnTo>
                    <a:lnTo>
                      <a:pt x="1487170" y="28355550"/>
                    </a:lnTo>
                    <a:lnTo>
                      <a:pt x="1487170" y="28716229"/>
                    </a:lnTo>
                    <a:lnTo>
                      <a:pt x="1918970" y="28716229"/>
                    </a:lnTo>
                    <a:lnTo>
                      <a:pt x="1918970" y="28292050"/>
                    </a:lnTo>
                    <a:lnTo>
                      <a:pt x="1550670" y="28292050"/>
                    </a:lnTo>
                    <a:lnTo>
                      <a:pt x="1550670" y="27994868"/>
                    </a:lnTo>
                    <a:lnTo>
                      <a:pt x="1487170" y="27994868"/>
                    </a:lnTo>
                    <a:lnTo>
                      <a:pt x="1487170" y="28292050"/>
                    </a:lnTo>
                    <a:close/>
                    <a:moveTo>
                      <a:pt x="1855470" y="28355550"/>
                    </a:moveTo>
                    <a:lnTo>
                      <a:pt x="1855470" y="28652729"/>
                    </a:lnTo>
                    <a:lnTo>
                      <a:pt x="1550670" y="28652729"/>
                    </a:lnTo>
                    <a:lnTo>
                      <a:pt x="1550670" y="28355550"/>
                    </a:lnTo>
                    <a:lnTo>
                      <a:pt x="1855470" y="28355550"/>
                    </a:lnTo>
                    <a:close/>
                    <a:moveTo>
                      <a:pt x="1192530" y="27560529"/>
                    </a:moveTo>
                    <a:lnTo>
                      <a:pt x="1192530" y="27624029"/>
                    </a:lnTo>
                    <a:lnTo>
                      <a:pt x="1487170" y="27624029"/>
                    </a:lnTo>
                    <a:lnTo>
                      <a:pt x="1487170" y="27931368"/>
                    </a:lnTo>
                    <a:lnTo>
                      <a:pt x="1550670" y="27931368"/>
                    </a:lnTo>
                    <a:lnTo>
                      <a:pt x="1550670" y="27560529"/>
                    </a:lnTo>
                    <a:lnTo>
                      <a:pt x="1192530" y="27560529"/>
                    </a:lnTo>
                    <a:close/>
                    <a:moveTo>
                      <a:pt x="1192530" y="28355550"/>
                    </a:moveTo>
                    <a:lnTo>
                      <a:pt x="1129030" y="28355550"/>
                    </a:lnTo>
                    <a:lnTo>
                      <a:pt x="1129030" y="28659079"/>
                    </a:lnTo>
                    <a:lnTo>
                      <a:pt x="817880" y="28659079"/>
                    </a:lnTo>
                    <a:lnTo>
                      <a:pt x="817880" y="28722579"/>
                    </a:lnTo>
                    <a:lnTo>
                      <a:pt x="1192530" y="28722579"/>
                    </a:lnTo>
                    <a:lnTo>
                      <a:pt x="1192530" y="28355550"/>
                    </a:lnTo>
                    <a:close/>
                    <a:moveTo>
                      <a:pt x="387350" y="27931368"/>
                    </a:moveTo>
                    <a:lnTo>
                      <a:pt x="387350" y="28292050"/>
                    </a:lnTo>
                    <a:lnTo>
                      <a:pt x="450850" y="28292050"/>
                    </a:lnTo>
                    <a:lnTo>
                      <a:pt x="450850" y="27994868"/>
                    </a:lnTo>
                    <a:lnTo>
                      <a:pt x="754380" y="27994868"/>
                    </a:lnTo>
                    <a:lnTo>
                      <a:pt x="754380" y="27931368"/>
                    </a:lnTo>
                    <a:lnTo>
                      <a:pt x="387350" y="27931368"/>
                    </a:lnTo>
                    <a:close/>
                    <a:moveTo>
                      <a:pt x="754380" y="28722579"/>
                    </a:moveTo>
                    <a:lnTo>
                      <a:pt x="754380" y="28659079"/>
                    </a:lnTo>
                    <a:lnTo>
                      <a:pt x="449580" y="28659079"/>
                    </a:lnTo>
                    <a:lnTo>
                      <a:pt x="449580" y="28356818"/>
                    </a:lnTo>
                    <a:lnTo>
                      <a:pt x="386080" y="28356818"/>
                    </a:lnTo>
                    <a:lnTo>
                      <a:pt x="386080" y="28659079"/>
                    </a:lnTo>
                    <a:lnTo>
                      <a:pt x="25400" y="28659079"/>
                    </a:lnTo>
                    <a:lnTo>
                      <a:pt x="25400" y="29084529"/>
                    </a:lnTo>
                    <a:lnTo>
                      <a:pt x="449580" y="29084529"/>
                    </a:lnTo>
                    <a:lnTo>
                      <a:pt x="449580" y="28722579"/>
                    </a:lnTo>
                    <a:lnTo>
                      <a:pt x="754380" y="28722579"/>
                    </a:lnTo>
                    <a:close/>
                    <a:moveTo>
                      <a:pt x="387350" y="29021029"/>
                    </a:moveTo>
                    <a:lnTo>
                      <a:pt x="88900" y="29021029"/>
                    </a:lnTo>
                    <a:lnTo>
                      <a:pt x="88900" y="28722579"/>
                    </a:lnTo>
                    <a:lnTo>
                      <a:pt x="386080" y="28722579"/>
                    </a:lnTo>
                    <a:lnTo>
                      <a:pt x="386080" y="29021029"/>
                    </a:lnTo>
                    <a:lnTo>
                      <a:pt x="387350" y="29021029"/>
                    </a:lnTo>
                    <a:close/>
                    <a:moveTo>
                      <a:pt x="392430" y="26892510"/>
                    </a:moveTo>
                    <a:lnTo>
                      <a:pt x="1129030" y="26892510"/>
                    </a:lnTo>
                    <a:lnTo>
                      <a:pt x="1129030" y="27560529"/>
                    </a:lnTo>
                    <a:lnTo>
                      <a:pt x="1192530" y="27560529"/>
                    </a:lnTo>
                    <a:lnTo>
                      <a:pt x="1192530" y="26829010"/>
                    </a:lnTo>
                    <a:lnTo>
                      <a:pt x="455930" y="26829010"/>
                    </a:lnTo>
                    <a:lnTo>
                      <a:pt x="455930" y="25344379"/>
                    </a:lnTo>
                    <a:lnTo>
                      <a:pt x="452120" y="23605953"/>
                    </a:lnTo>
                    <a:lnTo>
                      <a:pt x="388620" y="23605953"/>
                    </a:lnTo>
                    <a:lnTo>
                      <a:pt x="392430" y="25344379"/>
                    </a:lnTo>
                    <a:lnTo>
                      <a:pt x="392430" y="26892510"/>
                    </a:lnTo>
                    <a:close/>
                    <a:moveTo>
                      <a:pt x="1192530" y="27994868"/>
                    </a:moveTo>
                    <a:lnTo>
                      <a:pt x="1487170" y="27994868"/>
                    </a:lnTo>
                    <a:lnTo>
                      <a:pt x="1487170" y="27931368"/>
                    </a:lnTo>
                    <a:lnTo>
                      <a:pt x="1192530" y="27931368"/>
                    </a:lnTo>
                    <a:lnTo>
                      <a:pt x="1192530" y="27624029"/>
                    </a:lnTo>
                    <a:lnTo>
                      <a:pt x="1129030" y="27624029"/>
                    </a:lnTo>
                    <a:lnTo>
                      <a:pt x="1129030" y="27931368"/>
                    </a:lnTo>
                    <a:lnTo>
                      <a:pt x="817880" y="27931368"/>
                    </a:lnTo>
                    <a:lnTo>
                      <a:pt x="817880" y="27994868"/>
                    </a:lnTo>
                    <a:lnTo>
                      <a:pt x="1129030" y="27994868"/>
                    </a:lnTo>
                    <a:lnTo>
                      <a:pt x="1129030" y="28292050"/>
                    </a:lnTo>
                    <a:lnTo>
                      <a:pt x="1192530" y="28292050"/>
                    </a:lnTo>
                    <a:lnTo>
                      <a:pt x="1192530" y="27994868"/>
                    </a:lnTo>
                    <a:close/>
                    <a:moveTo>
                      <a:pt x="3713480" y="28659079"/>
                    </a:moveTo>
                    <a:lnTo>
                      <a:pt x="3714750" y="28659079"/>
                    </a:lnTo>
                    <a:lnTo>
                      <a:pt x="2279650" y="28659079"/>
                    </a:lnTo>
                    <a:lnTo>
                      <a:pt x="2279650" y="27931368"/>
                    </a:lnTo>
                    <a:lnTo>
                      <a:pt x="1550670" y="27931368"/>
                    </a:lnTo>
                    <a:lnTo>
                      <a:pt x="1550670" y="27994868"/>
                    </a:lnTo>
                    <a:lnTo>
                      <a:pt x="2216150" y="27994868"/>
                    </a:lnTo>
                    <a:lnTo>
                      <a:pt x="2216150" y="28722579"/>
                    </a:lnTo>
                    <a:lnTo>
                      <a:pt x="3714750" y="28722579"/>
                    </a:lnTo>
                    <a:lnTo>
                      <a:pt x="6850601" y="28721310"/>
                    </a:lnTo>
                    <a:lnTo>
                      <a:pt x="6850601" y="28657810"/>
                    </a:lnTo>
                    <a:lnTo>
                      <a:pt x="3713480" y="28659079"/>
                    </a:lnTo>
                    <a:close/>
                    <a:moveTo>
                      <a:pt x="754380" y="28659079"/>
                    </a:moveTo>
                    <a:lnTo>
                      <a:pt x="817880" y="28659079"/>
                    </a:lnTo>
                    <a:lnTo>
                      <a:pt x="817880" y="28722579"/>
                    </a:lnTo>
                    <a:lnTo>
                      <a:pt x="754380" y="28722579"/>
                    </a:lnTo>
                    <a:lnTo>
                      <a:pt x="754380" y="28659079"/>
                    </a:lnTo>
                    <a:close/>
                    <a:moveTo>
                      <a:pt x="754380" y="27931368"/>
                    </a:moveTo>
                    <a:lnTo>
                      <a:pt x="817880" y="27931368"/>
                    </a:lnTo>
                    <a:lnTo>
                      <a:pt x="817880" y="27994868"/>
                    </a:lnTo>
                    <a:lnTo>
                      <a:pt x="754380" y="27994868"/>
                    </a:lnTo>
                    <a:lnTo>
                      <a:pt x="754380" y="27931368"/>
                    </a:lnTo>
                    <a:close/>
                    <a:moveTo>
                      <a:pt x="387350" y="28292050"/>
                    </a:moveTo>
                    <a:lnTo>
                      <a:pt x="450850" y="28292050"/>
                    </a:lnTo>
                    <a:lnTo>
                      <a:pt x="450850" y="28355550"/>
                    </a:lnTo>
                    <a:lnTo>
                      <a:pt x="387350" y="28355550"/>
                    </a:lnTo>
                    <a:lnTo>
                      <a:pt x="387350" y="28292050"/>
                    </a:lnTo>
                    <a:close/>
                    <a:moveTo>
                      <a:pt x="1487170" y="27931368"/>
                    </a:moveTo>
                    <a:lnTo>
                      <a:pt x="1550670" y="27931368"/>
                    </a:lnTo>
                    <a:lnTo>
                      <a:pt x="1550670" y="27994868"/>
                    </a:lnTo>
                    <a:lnTo>
                      <a:pt x="1487170" y="27994868"/>
                    </a:lnTo>
                    <a:lnTo>
                      <a:pt x="1487170" y="27931368"/>
                    </a:lnTo>
                    <a:close/>
                    <a:moveTo>
                      <a:pt x="1129030" y="27560529"/>
                    </a:moveTo>
                    <a:lnTo>
                      <a:pt x="1192530" y="27560529"/>
                    </a:lnTo>
                    <a:lnTo>
                      <a:pt x="1192530" y="27624029"/>
                    </a:lnTo>
                    <a:lnTo>
                      <a:pt x="1129030" y="27624029"/>
                    </a:lnTo>
                    <a:lnTo>
                      <a:pt x="1129030" y="27560529"/>
                    </a:lnTo>
                    <a:close/>
                    <a:moveTo>
                      <a:pt x="1129030" y="28292050"/>
                    </a:moveTo>
                    <a:lnTo>
                      <a:pt x="1192530" y="28292050"/>
                    </a:lnTo>
                    <a:lnTo>
                      <a:pt x="1192530" y="28355550"/>
                    </a:lnTo>
                    <a:lnTo>
                      <a:pt x="1129030" y="28355550"/>
                    </a:lnTo>
                    <a:lnTo>
                      <a:pt x="1129030" y="28292050"/>
                    </a:lnTo>
                    <a:close/>
                    <a:moveTo>
                      <a:pt x="6850601" y="29021029"/>
                    </a:moveTo>
                    <a:lnTo>
                      <a:pt x="35953498" y="29021029"/>
                    </a:lnTo>
                    <a:lnTo>
                      <a:pt x="35953498" y="29084529"/>
                    </a:lnTo>
                    <a:lnTo>
                      <a:pt x="6850601" y="29084529"/>
                    </a:lnTo>
                    <a:lnTo>
                      <a:pt x="6850601" y="29021029"/>
                    </a:lnTo>
                    <a:close/>
                    <a:moveTo>
                      <a:pt x="6850601" y="28656539"/>
                    </a:moveTo>
                    <a:lnTo>
                      <a:pt x="35953498" y="28656539"/>
                    </a:lnTo>
                    <a:lnTo>
                      <a:pt x="35953498" y="28720039"/>
                    </a:lnTo>
                    <a:lnTo>
                      <a:pt x="6850601" y="28720039"/>
                    </a:lnTo>
                    <a:lnTo>
                      <a:pt x="6850601" y="28656539"/>
                    </a:lnTo>
                    <a:close/>
                    <a:moveTo>
                      <a:pt x="41640745" y="28723850"/>
                    </a:moveTo>
                    <a:lnTo>
                      <a:pt x="41640745" y="29021029"/>
                    </a:lnTo>
                    <a:lnTo>
                      <a:pt x="35953498" y="29021029"/>
                    </a:lnTo>
                    <a:lnTo>
                      <a:pt x="35953498" y="29084529"/>
                    </a:lnTo>
                    <a:lnTo>
                      <a:pt x="41704245" y="29084529"/>
                    </a:lnTo>
                    <a:lnTo>
                      <a:pt x="41704245" y="28723850"/>
                    </a:lnTo>
                    <a:lnTo>
                      <a:pt x="41640745" y="28723850"/>
                    </a:lnTo>
                    <a:close/>
                    <a:moveTo>
                      <a:pt x="40972727" y="28292050"/>
                    </a:moveTo>
                    <a:lnTo>
                      <a:pt x="40972727" y="27980900"/>
                    </a:lnTo>
                    <a:lnTo>
                      <a:pt x="40909227" y="27980900"/>
                    </a:lnTo>
                    <a:lnTo>
                      <a:pt x="40909227" y="28292050"/>
                    </a:lnTo>
                    <a:lnTo>
                      <a:pt x="40543466" y="28292050"/>
                    </a:lnTo>
                    <a:lnTo>
                      <a:pt x="40543466" y="28694639"/>
                    </a:lnTo>
                    <a:lnTo>
                      <a:pt x="40972727" y="28694639"/>
                    </a:lnTo>
                    <a:lnTo>
                      <a:pt x="40972727" y="28355550"/>
                    </a:lnTo>
                    <a:lnTo>
                      <a:pt x="41280066" y="28355550"/>
                    </a:lnTo>
                    <a:lnTo>
                      <a:pt x="41280066" y="28292050"/>
                    </a:lnTo>
                    <a:lnTo>
                      <a:pt x="40972727" y="28292050"/>
                    </a:lnTo>
                    <a:close/>
                    <a:moveTo>
                      <a:pt x="40909227" y="28631139"/>
                    </a:moveTo>
                    <a:lnTo>
                      <a:pt x="40606966" y="28631139"/>
                    </a:lnTo>
                    <a:lnTo>
                      <a:pt x="40606966" y="28355550"/>
                    </a:lnTo>
                    <a:lnTo>
                      <a:pt x="40909227" y="28355550"/>
                    </a:lnTo>
                    <a:lnTo>
                      <a:pt x="40909227" y="28631139"/>
                    </a:lnTo>
                    <a:close/>
                    <a:moveTo>
                      <a:pt x="40909227" y="27917400"/>
                    </a:moveTo>
                    <a:lnTo>
                      <a:pt x="40972727" y="27917400"/>
                    </a:lnTo>
                    <a:lnTo>
                      <a:pt x="40972727" y="27622760"/>
                    </a:lnTo>
                    <a:lnTo>
                      <a:pt x="41280066" y="27622760"/>
                    </a:lnTo>
                    <a:lnTo>
                      <a:pt x="41280066" y="27559260"/>
                    </a:lnTo>
                    <a:lnTo>
                      <a:pt x="40909227" y="27559260"/>
                    </a:lnTo>
                    <a:lnTo>
                      <a:pt x="40909227" y="27917400"/>
                    </a:lnTo>
                    <a:close/>
                    <a:moveTo>
                      <a:pt x="41704245" y="28292050"/>
                    </a:moveTo>
                    <a:lnTo>
                      <a:pt x="41704245" y="27980900"/>
                    </a:lnTo>
                    <a:lnTo>
                      <a:pt x="41640745" y="27980900"/>
                    </a:lnTo>
                    <a:lnTo>
                      <a:pt x="41640745" y="28292050"/>
                    </a:lnTo>
                    <a:lnTo>
                      <a:pt x="41343566" y="28292050"/>
                    </a:lnTo>
                    <a:lnTo>
                      <a:pt x="41343566" y="28355550"/>
                    </a:lnTo>
                    <a:lnTo>
                      <a:pt x="41640745" y="28355550"/>
                    </a:lnTo>
                    <a:lnTo>
                      <a:pt x="41640745" y="28660350"/>
                    </a:lnTo>
                    <a:lnTo>
                      <a:pt x="41704245" y="28660350"/>
                    </a:lnTo>
                    <a:lnTo>
                      <a:pt x="41704245" y="28355550"/>
                    </a:lnTo>
                    <a:lnTo>
                      <a:pt x="42007777" y="28355550"/>
                    </a:lnTo>
                    <a:lnTo>
                      <a:pt x="42007777" y="28292050"/>
                    </a:lnTo>
                    <a:lnTo>
                      <a:pt x="41704245" y="28292050"/>
                    </a:lnTo>
                    <a:close/>
                    <a:moveTo>
                      <a:pt x="42369727" y="28292050"/>
                    </a:moveTo>
                    <a:lnTo>
                      <a:pt x="42071277" y="28292050"/>
                    </a:lnTo>
                    <a:lnTo>
                      <a:pt x="42071277" y="28355550"/>
                    </a:lnTo>
                    <a:lnTo>
                      <a:pt x="42433227" y="28355550"/>
                    </a:lnTo>
                    <a:lnTo>
                      <a:pt x="42433227" y="23605953"/>
                    </a:lnTo>
                    <a:lnTo>
                      <a:pt x="42369727" y="23605953"/>
                    </a:lnTo>
                    <a:lnTo>
                      <a:pt x="42369727" y="28292050"/>
                    </a:lnTo>
                    <a:close/>
                    <a:moveTo>
                      <a:pt x="41640745" y="27622760"/>
                    </a:moveTo>
                    <a:lnTo>
                      <a:pt x="41640745" y="27917400"/>
                    </a:lnTo>
                    <a:lnTo>
                      <a:pt x="41704245" y="27917400"/>
                    </a:lnTo>
                    <a:lnTo>
                      <a:pt x="41704245" y="27622760"/>
                    </a:lnTo>
                    <a:lnTo>
                      <a:pt x="42064927" y="27622760"/>
                    </a:lnTo>
                    <a:lnTo>
                      <a:pt x="42064927" y="27190960"/>
                    </a:lnTo>
                    <a:lnTo>
                      <a:pt x="41640745" y="27190960"/>
                    </a:lnTo>
                    <a:lnTo>
                      <a:pt x="41640745" y="27559260"/>
                    </a:lnTo>
                    <a:lnTo>
                      <a:pt x="41343566" y="27559260"/>
                    </a:lnTo>
                    <a:lnTo>
                      <a:pt x="41343566" y="27622760"/>
                    </a:lnTo>
                    <a:lnTo>
                      <a:pt x="41640745" y="27622760"/>
                    </a:lnTo>
                    <a:close/>
                    <a:moveTo>
                      <a:pt x="41704245" y="27254460"/>
                    </a:moveTo>
                    <a:lnTo>
                      <a:pt x="42001427" y="27254460"/>
                    </a:lnTo>
                    <a:lnTo>
                      <a:pt x="42001427" y="27559260"/>
                    </a:lnTo>
                    <a:lnTo>
                      <a:pt x="41704245" y="27559260"/>
                    </a:lnTo>
                    <a:lnTo>
                      <a:pt x="41704245" y="27254460"/>
                    </a:lnTo>
                    <a:close/>
                    <a:moveTo>
                      <a:pt x="42071277" y="28355550"/>
                    </a:moveTo>
                    <a:lnTo>
                      <a:pt x="42007777" y="28355550"/>
                    </a:lnTo>
                    <a:lnTo>
                      <a:pt x="42007777" y="28660350"/>
                    </a:lnTo>
                    <a:lnTo>
                      <a:pt x="41705516" y="28660350"/>
                    </a:lnTo>
                    <a:lnTo>
                      <a:pt x="41705516" y="28723850"/>
                    </a:lnTo>
                    <a:lnTo>
                      <a:pt x="42007777" y="28723850"/>
                    </a:lnTo>
                    <a:lnTo>
                      <a:pt x="42007777" y="29084529"/>
                    </a:lnTo>
                    <a:lnTo>
                      <a:pt x="42433227" y="29084529"/>
                    </a:lnTo>
                    <a:lnTo>
                      <a:pt x="42433227" y="28660350"/>
                    </a:lnTo>
                    <a:lnTo>
                      <a:pt x="42071277" y="28660350"/>
                    </a:lnTo>
                    <a:lnTo>
                      <a:pt x="42071277" y="28355550"/>
                    </a:lnTo>
                    <a:close/>
                    <a:moveTo>
                      <a:pt x="42369727" y="28723850"/>
                    </a:moveTo>
                    <a:lnTo>
                      <a:pt x="42369727" y="29021029"/>
                    </a:lnTo>
                    <a:lnTo>
                      <a:pt x="42071277" y="29021029"/>
                    </a:lnTo>
                    <a:lnTo>
                      <a:pt x="42071277" y="28723850"/>
                    </a:lnTo>
                    <a:lnTo>
                      <a:pt x="42369727" y="28723850"/>
                    </a:lnTo>
                    <a:close/>
                    <a:moveTo>
                      <a:pt x="41704245" y="27917400"/>
                    </a:moveTo>
                    <a:lnTo>
                      <a:pt x="41704245" y="27980900"/>
                    </a:lnTo>
                    <a:lnTo>
                      <a:pt x="42007777" y="27980900"/>
                    </a:lnTo>
                    <a:lnTo>
                      <a:pt x="42007777" y="28292050"/>
                    </a:lnTo>
                    <a:lnTo>
                      <a:pt x="42071277" y="28292050"/>
                    </a:lnTo>
                    <a:lnTo>
                      <a:pt x="42071277" y="27917400"/>
                    </a:lnTo>
                    <a:lnTo>
                      <a:pt x="41704245" y="27917400"/>
                    </a:lnTo>
                    <a:close/>
                    <a:moveTo>
                      <a:pt x="40177706" y="27917400"/>
                    </a:moveTo>
                    <a:lnTo>
                      <a:pt x="40177706" y="28655268"/>
                    </a:lnTo>
                    <a:lnTo>
                      <a:pt x="35953498" y="28655268"/>
                    </a:lnTo>
                    <a:lnTo>
                      <a:pt x="35953498" y="28718768"/>
                    </a:lnTo>
                    <a:lnTo>
                      <a:pt x="40241206" y="28718768"/>
                    </a:lnTo>
                    <a:lnTo>
                      <a:pt x="40241206" y="27980900"/>
                    </a:lnTo>
                    <a:lnTo>
                      <a:pt x="40909227" y="27980900"/>
                    </a:lnTo>
                    <a:lnTo>
                      <a:pt x="40909227" y="27917400"/>
                    </a:lnTo>
                    <a:lnTo>
                      <a:pt x="40177706" y="27917400"/>
                    </a:lnTo>
                    <a:close/>
                    <a:moveTo>
                      <a:pt x="41343566" y="27917400"/>
                    </a:moveTo>
                    <a:lnTo>
                      <a:pt x="41343566" y="27622760"/>
                    </a:lnTo>
                    <a:lnTo>
                      <a:pt x="41280066" y="27622760"/>
                    </a:lnTo>
                    <a:lnTo>
                      <a:pt x="41280066" y="27917400"/>
                    </a:lnTo>
                    <a:lnTo>
                      <a:pt x="40972727" y="27917400"/>
                    </a:lnTo>
                    <a:lnTo>
                      <a:pt x="40972727" y="27980900"/>
                    </a:lnTo>
                    <a:lnTo>
                      <a:pt x="41280066" y="27980900"/>
                    </a:lnTo>
                    <a:lnTo>
                      <a:pt x="41280066" y="28292050"/>
                    </a:lnTo>
                    <a:lnTo>
                      <a:pt x="41343566" y="28292050"/>
                    </a:lnTo>
                    <a:lnTo>
                      <a:pt x="41343566" y="27980900"/>
                    </a:lnTo>
                    <a:lnTo>
                      <a:pt x="41640745" y="27980900"/>
                    </a:lnTo>
                    <a:lnTo>
                      <a:pt x="41640745" y="27917400"/>
                    </a:lnTo>
                    <a:lnTo>
                      <a:pt x="41343566" y="27917400"/>
                    </a:lnTo>
                    <a:close/>
                    <a:moveTo>
                      <a:pt x="41343566" y="28660350"/>
                    </a:moveTo>
                    <a:lnTo>
                      <a:pt x="41343566" y="28355550"/>
                    </a:lnTo>
                    <a:lnTo>
                      <a:pt x="41280066" y="28355550"/>
                    </a:lnTo>
                    <a:lnTo>
                      <a:pt x="41280066" y="28723850"/>
                    </a:lnTo>
                    <a:lnTo>
                      <a:pt x="41640745" y="28723850"/>
                    </a:lnTo>
                    <a:lnTo>
                      <a:pt x="41640745" y="28660350"/>
                    </a:lnTo>
                    <a:lnTo>
                      <a:pt x="41343566" y="28660350"/>
                    </a:lnTo>
                    <a:close/>
                    <a:moveTo>
                      <a:pt x="42007777" y="25396450"/>
                    </a:moveTo>
                    <a:lnTo>
                      <a:pt x="42007777" y="26830279"/>
                    </a:lnTo>
                    <a:lnTo>
                      <a:pt x="41280066" y="26830279"/>
                    </a:lnTo>
                    <a:lnTo>
                      <a:pt x="41280066" y="27559260"/>
                    </a:lnTo>
                    <a:lnTo>
                      <a:pt x="41343566" y="27559260"/>
                    </a:lnTo>
                    <a:lnTo>
                      <a:pt x="41343566" y="26893779"/>
                    </a:lnTo>
                    <a:lnTo>
                      <a:pt x="42071277" y="26893779"/>
                    </a:lnTo>
                    <a:lnTo>
                      <a:pt x="42071277" y="25396450"/>
                    </a:lnTo>
                    <a:lnTo>
                      <a:pt x="42070006" y="23605951"/>
                    </a:lnTo>
                    <a:lnTo>
                      <a:pt x="42006506" y="23605951"/>
                    </a:lnTo>
                    <a:lnTo>
                      <a:pt x="42007777" y="25396450"/>
                    </a:lnTo>
                    <a:close/>
                    <a:moveTo>
                      <a:pt x="41280066" y="28292050"/>
                    </a:moveTo>
                    <a:lnTo>
                      <a:pt x="41343566" y="28292050"/>
                    </a:lnTo>
                    <a:lnTo>
                      <a:pt x="41343566" y="28355550"/>
                    </a:lnTo>
                    <a:lnTo>
                      <a:pt x="41280066" y="28355550"/>
                    </a:lnTo>
                    <a:lnTo>
                      <a:pt x="41280066" y="28292050"/>
                    </a:lnTo>
                    <a:close/>
                    <a:moveTo>
                      <a:pt x="40909227" y="27917400"/>
                    </a:moveTo>
                    <a:lnTo>
                      <a:pt x="40972727" y="27917400"/>
                    </a:lnTo>
                    <a:lnTo>
                      <a:pt x="40972727" y="27980900"/>
                    </a:lnTo>
                    <a:lnTo>
                      <a:pt x="40909227" y="27980900"/>
                    </a:lnTo>
                    <a:lnTo>
                      <a:pt x="40909227" y="27917400"/>
                    </a:lnTo>
                    <a:close/>
                    <a:moveTo>
                      <a:pt x="41640745" y="28660350"/>
                    </a:moveTo>
                    <a:lnTo>
                      <a:pt x="41704245" y="28660350"/>
                    </a:lnTo>
                    <a:lnTo>
                      <a:pt x="41704245" y="28723850"/>
                    </a:lnTo>
                    <a:lnTo>
                      <a:pt x="41640745" y="28723850"/>
                    </a:lnTo>
                    <a:lnTo>
                      <a:pt x="41640745" y="28660350"/>
                    </a:lnTo>
                    <a:close/>
                    <a:moveTo>
                      <a:pt x="42007777" y="28292050"/>
                    </a:moveTo>
                    <a:lnTo>
                      <a:pt x="42071277" y="28292050"/>
                    </a:lnTo>
                    <a:lnTo>
                      <a:pt x="42071277" y="28355550"/>
                    </a:lnTo>
                    <a:lnTo>
                      <a:pt x="42007777" y="28355550"/>
                    </a:lnTo>
                    <a:lnTo>
                      <a:pt x="42007777" y="28292050"/>
                    </a:lnTo>
                    <a:close/>
                    <a:moveTo>
                      <a:pt x="41640745" y="27917400"/>
                    </a:moveTo>
                    <a:lnTo>
                      <a:pt x="41704245" y="27917400"/>
                    </a:lnTo>
                    <a:lnTo>
                      <a:pt x="41704245" y="27980900"/>
                    </a:lnTo>
                    <a:lnTo>
                      <a:pt x="41640745" y="27980900"/>
                    </a:lnTo>
                    <a:lnTo>
                      <a:pt x="41640745" y="27917400"/>
                    </a:lnTo>
                    <a:close/>
                    <a:moveTo>
                      <a:pt x="41280066" y="27559260"/>
                    </a:moveTo>
                    <a:lnTo>
                      <a:pt x="41343566" y="27559260"/>
                    </a:lnTo>
                    <a:lnTo>
                      <a:pt x="41343566" y="27622760"/>
                    </a:lnTo>
                    <a:lnTo>
                      <a:pt x="41280066" y="27622760"/>
                    </a:lnTo>
                    <a:lnTo>
                      <a:pt x="41280066" y="27559260"/>
                    </a:lnTo>
                    <a:close/>
                  </a:path>
                </a:pathLst>
              </a:custGeom>
              <a:solidFill>
                <a:srgbClr val="051D40"/>
              </a:solidFill>
            </p:spPr>
          </p:sp>
        </p:grpSp>
        <p:sp>
          <p:nvSpPr>
            <p:cNvPr id="4" name="TextBox 4"/>
            <p:cNvSpPr txBox="1"/>
            <p:nvPr/>
          </p:nvSpPr>
          <p:spPr>
            <a:xfrm>
              <a:off x="2056847" y="1163908"/>
              <a:ext cx="6572250" cy="255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9"/>
                </a:lnSpc>
              </a:pPr>
              <a:r>
                <a:rPr lang="en-US" sz="1556" spc="186" dirty="0">
                  <a:solidFill>
                    <a:srgbClr val="222222"/>
                  </a:solidFill>
                  <a:latin typeface="Libre Baskerville Bold"/>
                </a:rPr>
                <a:t>SCHOLARSHIP PROGRAM NAME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602675" y="1683637"/>
              <a:ext cx="7486650" cy="563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48"/>
                </a:lnSpc>
              </a:pPr>
              <a:r>
                <a:rPr lang="en-US" sz="3320" spc="99" dirty="0">
                  <a:solidFill>
                    <a:srgbClr val="051D40"/>
                  </a:solidFill>
                  <a:latin typeface="Libre Baskerville Bold"/>
                </a:rPr>
                <a:t>Certificate of Scholarship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054440" y="2790534"/>
              <a:ext cx="6572250" cy="285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33"/>
                </a:lnSpc>
              </a:pPr>
              <a:r>
                <a:rPr lang="en-US" sz="1452" spc="101" dirty="0">
                  <a:solidFill>
                    <a:srgbClr val="222222"/>
                  </a:solidFill>
                  <a:latin typeface="Libre Baskerville"/>
                </a:rPr>
                <a:t>This is to certify that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056847" y="3402688"/>
              <a:ext cx="6572250" cy="606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 spc="140" dirty="0">
                  <a:solidFill>
                    <a:srgbClr val="051D40"/>
                  </a:solidFill>
                  <a:latin typeface="Libre Baskerville Bold"/>
                </a:rPr>
                <a:t>YEAL AMARI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070492" y="4313912"/>
              <a:ext cx="6572250" cy="506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33"/>
                </a:lnSpc>
              </a:pPr>
              <a:r>
                <a:rPr lang="en-US" sz="1452" spc="101" dirty="0">
                  <a:solidFill>
                    <a:srgbClr val="222222"/>
                  </a:solidFill>
                  <a:latin typeface="Libre Baskerville"/>
                </a:rPr>
                <a:t>for outstanding performance in ABC Program, </a:t>
              </a:r>
            </a:p>
            <a:p>
              <a:pPr algn="ctr">
                <a:lnSpc>
                  <a:spcPts val="2033"/>
                </a:lnSpc>
              </a:pPr>
              <a:r>
                <a:rPr lang="en-US" sz="1452" spc="101" dirty="0">
                  <a:solidFill>
                    <a:srgbClr val="222222"/>
                  </a:solidFill>
                  <a:latin typeface="Libre Baskerville"/>
                </a:rPr>
                <a:t>on 3rd December 2029.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743002" y="6208847"/>
              <a:ext cx="2992962" cy="206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44"/>
                </a:lnSpc>
              </a:pPr>
              <a:r>
                <a:rPr lang="en-US" sz="1246" spc="87" dirty="0">
                  <a:solidFill>
                    <a:srgbClr val="222222"/>
                  </a:solidFill>
                  <a:latin typeface="Libre Baskerville"/>
                </a:rPr>
                <a:t>Signature name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945791" y="6208847"/>
              <a:ext cx="2992962" cy="206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44"/>
                </a:lnSpc>
              </a:pPr>
              <a:r>
                <a:rPr lang="en-US" sz="1246" spc="87" dirty="0">
                  <a:solidFill>
                    <a:srgbClr val="222222"/>
                  </a:solidFill>
                  <a:latin typeface="Libre Baskerville"/>
                </a:rPr>
                <a:t>Signature name</a:t>
              </a: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43202" y="6021036"/>
              <a:ext cx="2391704" cy="28596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245990" y="6021036"/>
              <a:ext cx="2391703" cy="28596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963403" y="6721638"/>
              <a:ext cx="786428" cy="16472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 cstate="print">
              <a:alphaModFix amt="59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587752">
              <a:off x="2349680" y="5398763"/>
              <a:ext cx="1779605" cy="68272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5" cstate="print">
              <a:alphaModFix amt="59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587752">
              <a:off x="6552470" y="5398763"/>
              <a:ext cx="1779605" cy="6827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29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Libre Baskerville Bold</vt:lpstr>
      <vt:lpstr>Calibri</vt:lpstr>
      <vt:lpstr>Libre Baskerville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Scholarship certificate 1-5</dc:title>
  <cp:lastModifiedBy>Hương Tecpen</cp:lastModifiedBy>
  <cp:revision>4</cp:revision>
  <dcterms:created xsi:type="dcterms:W3CDTF">2006-08-16T00:00:00Z</dcterms:created>
  <dcterms:modified xsi:type="dcterms:W3CDTF">2022-05-26T05:13:48Z</dcterms:modified>
  <dc:identifier>DAFBZn5J0do</dc:identifier>
</cp:coreProperties>
</file>