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 Bold" panose="00000800000000000000" pitchFamily="50" charset="0"/>
      <p:regular r:id="rId7"/>
      <p:bold r:id="rId8"/>
    </p:embeddedFont>
    <p:embeddedFont>
      <p:font typeface="Montserrat Bold" panose="00000800000000000000" pitchFamily="2" charset="0"/>
      <p:regular r:id="rId9"/>
      <p:bold r:id="rId10"/>
    </p:embeddedFont>
    <p:embeddedFont>
      <p:font typeface="Montserrat Medium" panose="00000600000000000000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6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D92C8E2-5ABE-6AE3-D28F-269E0D2D05AD}"/>
              </a:ext>
            </a:extLst>
          </p:cNvPr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8931224"/>
              <a:ext cx="1763598" cy="1760776"/>
              <a:chOff x="0" y="0"/>
              <a:chExt cx="6350000" cy="633984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lnTo>
                      <a:pt x="6350000" y="6339840"/>
                    </a:lnTo>
                    <a:close/>
                  </a:path>
                </a:pathLst>
              </a:custGeom>
              <a:solidFill>
                <a:srgbClr val="FFA776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 rot="-10800000">
              <a:off x="5796402" y="0"/>
              <a:ext cx="1763598" cy="1760776"/>
              <a:chOff x="0" y="0"/>
              <a:chExt cx="6350000" cy="63398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lnTo>
                      <a:pt x="6350000" y="6339840"/>
                    </a:lnTo>
                    <a:close/>
                  </a:path>
                </a:pathLst>
              </a:custGeom>
              <a:solidFill>
                <a:srgbClr val="FFA776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500252" y="367811"/>
              <a:ext cx="6559495" cy="9956377"/>
              <a:chOff x="0" y="0"/>
              <a:chExt cx="9236364" cy="1401948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9091584" cy="13874701"/>
              </a:xfrm>
              <a:custGeom>
                <a:avLst/>
                <a:gdLst/>
                <a:ahLst/>
                <a:cxnLst/>
                <a:rect l="l" t="t" r="r" b="b"/>
                <a:pathLst>
                  <a:path w="9091584" h="13874701">
                    <a:moveTo>
                      <a:pt x="0" y="0"/>
                    </a:moveTo>
                    <a:lnTo>
                      <a:pt x="9091584" y="0"/>
                    </a:lnTo>
                    <a:lnTo>
                      <a:pt x="9091584" y="13874701"/>
                    </a:lnTo>
                    <a:lnTo>
                      <a:pt x="0" y="138747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236363" cy="14019481"/>
              </a:xfrm>
              <a:custGeom>
                <a:avLst/>
                <a:gdLst/>
                <a:ahLst/>
                <a:cxnLst/>
                <a:rect l="l" t="t" r="r" b="b"/>
                <a:pathLst>
                  <a:path w="9236363" h="14019481">
                    <a:moveTo>
                      <a:pt x="9091584" y="13874700"/>
                    </a:moveTo>
                    <a:lnTo>
                      <a:pt x="9236363" y="13874700"/>
                    </a:lnTo>
                    <a:lnTo>
                      <a:pt x="9236363" y="14019481"/>
                    </a:lnTo>
                    <a:lnTo>
                      <a:pt x="9091584" y="14019481"/>
                    </a:lnTo>
                    <a:lnTo>
                      <a:pt x="9091584" y="1387470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3874700"/>
                    </a:lnTo>
                    <a:lnTo>
                      <a:pt x="0" y="13874700"/>
                    </a:lnTo>
                    <a:lnTo>
                      <a:pt x="0" y="144780"/>
                    </a:lnTo>
                    <a:close/>
                    <a:moveTo>
                      <a:pt x="0" y="13874700"/>
                    </a:moveTo>
                    <a:lnTo>
                      <a:pt x="144780" y="13874700"/>
                    </a:lnTo>
                    <a:lnTo>
                      <a:pt x="144780" y="14019481"/>
                    </a:lnTo>
                    <a:lnTo>
                      <a:pt x="0" y="14019481"/>
                    </a:lnTo>
                    <a:lnTo>
                      <a:pt x="0" y="13874700"/>
                    </a:lnTo>
                    <a:close/>
                    <a:moveTo>
                      <a:pt x="9091584" y="144780"/>
                    </a:moveTo>
                    <a:lnTo>
                      <a:pt x="9236363" y="144780"/>
                    </a:lnTo>
                    <a:lnTo>
                      <a:pt x="9236363" y="13874700"/>
                    </a:lnTo>
                    <a:lnTo>
                      <a:pt x="9091584" y="13874700"/>
                    </a:lnTo>
                    <a:lnTo>
                      <a:pt x="9091584" y="144780"/>
                    </a:lnTo>
                    <a:close/>
                    <a:moveTo>
                      <a:pt x="144780" y="13874700"/>
                    </a:moveTo>
                    <a:lnTo>
                      <a:pt x="9091584" y="13874700"/>
                    </a:lnTo>
                    <a:lnTo>
                      <a:pt x="9091584" y="14019481"/>
                    </a:lnTo>
                    <a:lnTo>
                      <a:pt x="144780" y="14019481"/>
                    </a:lnTo>
                    <a:lnTo>
                      <a:pt x="144780" y="13874700"/>
                    </a:lnTo>
                    <a:close/>
                    <a:moveTo>
                      <a:pt x="9091584" y="0"/>
                    </a:moveTo>
                    <a:lnTo>
                      <a:pt x="9236363" y="0"/>
                    </a:lnTo>
                    <a:lnTo>
                      <a:pt x="9236363" y="144780"/>
                    </a:lnTo>
                    <a:lnTo>
                      <a:pt x="9091584" y="144780"/>
                    </a:lnTo>
                    <a:lnTo>
                      <a:pt x="90915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091584" y="0"/>
                    </a:lnTo>
                    <a:lnTo>
                      <a:pt x="909158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DE6DA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086989" y="1336993"/>
              <a:ext cx="1386023" cy="138602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90008" y="1435100"/>
              <a:ext cx="1177721" cy="1177718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791605" y="2963581"/>
              <a:ext cx="5976790" cy="271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9"/>
                </a:lnSpc>
              </a:pPr>
              <a:r>
                <a:rPr lang="en-US" sz="1929" spc="115" dirty="0">
                  <a:solidFill>
                    <a:srgbClr val="343434"/>
                  </a:solidFill>
                  <a:latin typeface="Cinzel Bold"/>
                </a:rPr>
                <a:t>Scholarship Award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40497" y="4658452"/>
              <a:ext cx="5479006" cy="1289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8"/>
                </a:lnSpc>
              </a:pPr>
              <a:r>
                <a:rPr lang="en-US" sz="4958" spc="123" dirty="0">
                  <a:solidFill>
                    <a:srgbClr val="343434"/>
                  </a:solidFill>
                  <a:latin typeface="Cinzel Bold"/>
                </a:rPr>
                <a:t>KYRIE PETRAKIS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086989" y="1927386"/>
              <a:ext cx="1386023" cy="252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5"/>
                </a:lnSpc>
              </a:pPr>
              <a:r>
                <a:rPr lang="en-US" sz="1985">
                  <a:solidFill>
                    <a:srgbClr val="FFFFFF"/>
                  </a:solidFill>
                  <a:latin typeface="Cinzel Bold"/>
                </a:rPr>
                <a:t>LOGO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56000" y="6233750"/>
              <a:ext cx="5976790" cy="62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0"/>
                </a:lnSpc>
              </a:pPr>
              <a:r>
                <a:rPr lang="en-US" sz="1299" spc="146" dirty="0">
                  <a:solidFill>
                    <a:srgbClr val="343434"/>
                  </a:solidFill>
                  <a:latin typeface="Montserrat Medium" panose="00000600000000000000" pitchFamily="2" charset="0"/>
                </a:rPr>
                <a:t>in recognition of her excellence in academic </a:t>
              </a:r>
            </a:p>
            <a:p>
              <a:pPr algn="ctr">
                <a:lnSpc>
                  <a:spcPts val="2560"/>
                </a:lnSpc>
              </a:pPr>
              <a:r>
                <a:rPr lang="en-US" sz="1299" spc="146" dirty="0">
                  <a:solidFill>
                    <a:srgbClr val="343434"/>
                  </a:solidFill>
                  <a:latin typeface="Montserrat Medium" panose="00000600000000000000" pitchFamily="2" charset="0"/>
                </a:rPr>
                <a:t>endeavors &amp; community involvement.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381793" y="8947969"/>
              <a:ext cx="1698478" cy="0"/>
            </a:xfrm>
            <a:prstGeom prst="line">
              <a:avLst/>
            </a:prstGeom>
            <a:ln w="9525" cap="flat">
              <a:solidFill>
                <a:srgbClr val="27272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4479729" y="8947969"/>
              <a:ext cx="1698478" cy="0"/>
            </a:xfrm>
            <a:prstGeom prst="line">
              <a:avLst/>
            </a:prstGeom>
            <a:ln w="9525" cap="flat">
              <a:solidFill>
                <a:srgbClr val="27272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381793" y="8707076"/>
              <a:ext cx="1698478" cy="16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164" spc="29" dirty="0">
                  <a:solidFill>
                    <a:srgbClr val="272727"/>
                  </a:solidFill>
                  <a:latin typeface="Cinzel Bold"/>
                </a:rPr>
                <a:t>Cia Rodriguez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81793" y="9027844"/>
              <a:ext cx="1698478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2"/>
                </a:lnSpc>
              </a:pPr>
              <a:r>
                <a:rPr lang="en-US" sz="860" spc="68" dirty="0">
                  <a:solidFill>
                    <a:srgbClr val="272727"/>
                  </a:solidFill>
                  <a:latin typeface="Montserrat Bold" panose="00000800000000000000" pitchFamily="2" charset="0"/>
                </a:rPr>
                <a:t>DIRECTOR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479729" y="9027844"/>
              <a:ext cx="1698478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32"/>
                </a:lnSpc>
                <a:spcBef>
                  <a:spcPct val="0"/>
                </a:spcBef>
              </a:pPr>
              <a:r>
                <a:rPr lang="en-US" sz="860" spc="68">
                  <a:solidFill>
                    <a:srgbClr val="272727"/>
                  </a:solidFill>
                  <a:latin typeface="Montserrat Bold" panose="00000800000000000000" pitchFamily="2" charset="0"/>
                </a:rPr>
                <a:t>PRESIDENT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479729" y="8707076"/>
              <a:ext cx="1698478" cy="16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97"/>
                </a:lnSpc>
                <a:spcBef>
                  <a:spcPct val="0"/>
                </a:spcBef>
              </a:pPr>
              <a:r>
                <a:rPr lang="en-US" sz="1164" spc="29">
                  <a:solidFill>
                    <a:srgbClr val="272727"/>
                  </a:solidFill>
                  <a:latin typeface="Cinzel Bold"/>
                </a:rPr>
                <a:t>Yanis Petros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91605" y="3904355"/>
              <a:ext cx="5976790" cy="29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0"/>
                </a:lnSpc>
              </a:pPr>
              <a:r>
                <a:rPr lang="en-US" sz="1299" spc="146">
                  <a:solidFill>
                    <a:srgbClr val="343434"/>
                  </a:solidFill>
                  <a:latin typeface="Montserrat Medium" panose="00000600000000000000" pitchFamily="2" charset="0"/>
                </a:rPr>
                <a:t>This award is given to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351181" y="9646887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Bold</vt:lpstr>
      <vt:lpstr>Calibri</vt:lpstr>
      <vt:lpstr>Montserrat Medium</vt:lpstr>
      <vt:lpstr>Cinzel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award 6-9</dc:title>
  <cp:lastModifiedBy>Hương Tecpen</cp:lastModifiedBy>
  <cp:revision>2</cp:revision>
  <dcterms:created xsi:type="dcterms:W3CDTF">2006-08-16T00:00:00Z</dcterms:created>
  <dcterms:modified xsi:type="dcterms:W3CDTF">2022-05-31T10:19:37Z</dcterms:modified>
  <dc:identifier>DAFB_uyOXxY</dc:identifier>
</cp:coreProperties>
</file>