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7556500" cy="10693400"/>
  <p:notesSz cx="6858000" cy="9144000"/>
  <p:embeddedFontLst>
    <p:embeddedFont>
      <p:font typeface="Barlow Bold" panose="00000800000000000000" pitchFamily="2" charset="0"/>
      <p:regular r:id="rId3"/>
      <p:bold r:id="rId4"/>
    </p:embeddedFont>
    <p:embeddedFont>
      <p:font typeface="Barlow Medium" panose="00000600000000000000" pitchFamily="2" charset="0"/>
      <p:regular r:id="rId5"/>
      <p:italic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2698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A934609C-47DC-E7BA-1923-B8FBE7526D0E}"/>
              </a:ext>
            </a:extLst>
          </p:cNvPr>
          <p:cNvGrpSpPr/>
          <p:nvPr/>
        </p:nvGrpSpPr>
        <p:grpSpPr>
          <a:xfrm>
            <a:off x="0" y="-3"/>
            <a:ext cx="7556500" cy="9766303"/>
            <a:chOff x="0" y="-3"/>
            <a:chExt cx="7556500" cy="9766303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16200000" flipV="1">
              <a:off x="640153" y="-640156"/>
              <a:ext cx="6276194" cy="7556500"/>
            </a:xfrm>
            <a:prstGeom prst="rect">
              <a:avLst/>
            </a:prstGeom>
          </p:spPr>
        </p:pic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5831707" y="933060"/>
              <a:ext cx="1213240" cy="1213240"/>
            </a:xfrm>
            <a:prstGeom prst="rect">
              <a:avLst/>
            </a:prstGeom>
          </p:spPr>
        </p:pic>
        <p:sp>
          <p:nvSpPr>
            <p:cNvPr id="4" name="AutoShape 4"/>
            <p:cNvSpPr/>
            <p:nvPr/>
          </p:nvSpPr>
          <p:spPr>
            <a:xfrm>
              <a:off x="1141165" y="6725057"/>
              <a:ext cx="4690542" cy="0"/>
            </a:xfrm>
            <a:prstGeom prst="line">
              <a:avLst/>
            </a:prstGeom>
            <a:ln w="9525" cap="rnd">
              <a:solidFill>
                <a:srgbClr val="999999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5" name="AutoShape 5"/>
            <p:cNvSpPr/>
            <p:nvPr/>
          </p:nvSpPr>
          <p:spPr>
            <a:xfrm>
              <a:off x="1141165" y="9131698"/>
              <a:ext cx="2035166" cy="0"/>
            </a:xfrm>
            <a:prstGeom prst="line">
              <a:avLst/>
            </a:prstGeom>
            <a:ln w="9525" cap="rnd">
              <a:solidFill>
                <a:srgbClr val="999999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" name="AutoShape 6"/>
            <p:cNvSpPr/>
            <p:nvPr/>
          </p:nvSpPr>
          <p:spPr>
            <a:xfrm>
              <a:off x="4000059" y="9142359"/>
              <a:ext cx="2035166" cy="0"/>
            </a:xfrm>
            <a:prstGeom prst="line">
              <a:avLst/>
            </a:prstGeom>
            <a:ln w="9525" cap="rnd">
              <a:solidFill>
                <a:srgbClr val="999999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1141165" y="5759245"/>
              <a:ext cx="5698666" cy="82125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321"/>
                </a:lnSpc>
              </a:pPr>
              <a:r>
                <a:rPr lang="en-US" sz="5594" dirty="0">
                  <a:solidFill>
                    <a:srgbClr val="2A7DEB"/>
                  </a:solidFill>
                  <a:latin typeface="Barlow Bold" panose="00000800000000000000" pitchFamily="2" charset="0"/>
                </a:rPr>
                <a:t>Kyrie Petrakis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1141165" y="7252177"/>
              <a:ext cx="4690542" cy="7258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969"/>
                </a:lnSpc>
              </a:pPr>
              <a:r>
                <a:rPr lang="en-US" sz="1799" dirty="0">
                  <a:solidFill>
                    <a:srgbClr val="000000"/>
                  </a:solidFill>
                  <a:latin typeface="Barlow Medium"/>
                </a:rPr>
                <a:t>in recognition of her excellence in academic endeavors &amp; community involvement.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1185923" y="4976290"/>
              <a:ext cx="4078028" cy="3162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19"/>
                </a:lnSpc>
              </a:pPr>
              <a:r>
                <a:rPr lang="en-US" sz="1799" dirty="0">
                  <a:solidFill>
                    <a:srgbClr val="000000"/>
                  </a:solidFill>
                  <a:latin typeface="Barlow Medium"/>
                </a:rPr>
                <a:t>We proudly award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1141165" y="3586957"/>
              <a:ext cx="3664776" cy="733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80"/>
                </a:lnSpc>
              </a:pPr>
              <a:r>
                <a:rPr lang="en-US" sz="2400" spc="72" dirty="0">
                  <a:solidFill>
                    <a:srgbClr val="2A7DEB"/>
                  </a:solidFill>
                  <a:latin typeface="Barlow Bold"/>
                </a:rPr>
                <a:t>CERTIFICATE</a:t>
              </a:r>
            </a:p>
            <a:p>
              <a:pPr>
                <a:lnSpc>
                  <a:spcPts val="2880"/>
                </a:lnSpc>
              </a:pPr>
              <a:r>
                <a:rPr lang="en-US" sz="2400" spc="72" dirty="0">
                  <a:solidFill>
                    <a:srgbClr val="2A7DEB"/>
                  </a:solidFill>
                  <a:latin typeface="Barlow Bold"/>
                </a:rPr>
                <a:t>OF SCHOLARSHIP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1141165" y="9244409"/>
              <a:ext cx="2438268" cy="2294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23"/>
                </a:lnSpc>
              </a:pPr>
              <a:r>
                <a:rPr lang="en-US" sz="1445" spc="86" dirty="0">
                  <a:solidFill>
                    <a:srgbClr val="000000"/>
                  </a:solidFill>
                  <a:latin typeface="Barlow Medium" panose="00000600000000000000" pitchFamily="2" charset="0"/>
                </a:rPr>
                <a:t>CIA RODRIGUEZ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1141165" y="9550112"/>
              <a:ext cx="2035166" cy="2161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734"/>
                </a:lnSpc>
              </a:pPr>
              <a:r>
                <a:rPr lang="en-US" sz="1238" spc="74" dirty="0">
                  <a:solidFill>
                    <a:srgbClr val="000000"/>
                  </a:solidFill>
                  <a:latin typeface="Barlow Medium"/>
                </a:rPr>
                <a:t>Executive Director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4000059" y="9244409"/>
              <a:ext cx="2438268" cy="2294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23"/>
                </a:lnSpc>
              </a:pPr>
              <a:r>
                <a:rPr lang="en-US" sz="1445" spc="86" dirty="0">
                  <a:solidFill>
                    <a:srgbClr val="000000"/>
                  </a:solidFill>
                  <a:latin typeface="Barlow Medium" panose="00000600000000000000" pitchFamily="2" charset="0"/>
                </a:rPr>
                <a:t>YANIS PETROS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4000059" y="9550112"/>
              <a:ext cx="2035166" cy="2161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734"/>
                </a:lnSpc>
              </a:pPr>
              <a:r>
                <a:rPr lang="en-US" sz="1238" spc="74" dirty="0">
                  <a:solidFill>
                    <a:srgbClr val="000000"/>
                  </a:solidFill>
                  <a:latin typeface="Barlow Medium"/>
                </a:rPr>
                <a:t>Event Organizer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5935564" y="1320605"/>
              <a:ext cx="1005526" cy="4286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74"/>
                </a:lnSpc>
              </a:pPr>
              <a:r>
                <a:rPr lang="en-US" sz="1395" dirty="0">
                  <a:solidFill>
                    <a:srgbClr val="2A7DEB"/>
                  </a:solidFill>
                  <a:latin typeface="Barlow Bold" panose="00000800000000000000" pitchFamily="2" charset="0"/>
                </a:rPr>
                <a:t>2029</a:t>
              </a:r>
            </a:p>
            <a:p>
              <a:pPr algn="ctr">
                <a:lnSpc>
                  <a:spcPts val="1674"/>
                </a:lnSpc>
              </a:pPr>
              <a:r>
                <a:rPr lang="en-US" sz="1395" dirty="0">
                  <a:solidFill>
                    <a:srgbClr val="2A7DEB"/>
                  </a:solidFill>
                  <a:latin typeface="Barlow Bold" panose="00000800000000000000" pitchFamily="2" charset="0"/>
                </a:rPr>
                <a:t>AWARD</a:t>
              </a:r>
            </a:p>
          </p:txBody>
        </p:sp>
        <p:pic>
          <p:nvPicPr>
            <p:cNvPr id="16" name="Picture 16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1207523" y="2720182"/>
              <a:ext cx="786428" cy="1647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Barlow Bold</vt:lpstr>
      <vt:lpstr>Barlow Medium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award 6-9</dc:title>
  <cp:lastModifiedBy>Hương Tecpen</cp:lastModifiedBy>
  <cp:revision>3</cp:revision>
  <dcterms:created xsi:type="dcterms:W3CDTF">2006-08-16T00:00:00Z</dcterms:created>
  <dcterms:modified xsi:type="dcterms:W3CDTF">2022-05-31T11:43:25Z</dcterms:modified>
  <dc:identifier>DAFB_uyOXxY</dc:identifier>
</cp:coreProperties>
</file>