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League Spartan Bold" pitchFamily="2" charset="0"/>
      <p:bold r:id="rId7"/>
    </p:embeddedFont>
    <p:embeddedFont>
      <p:font typeface="Lora" pitchFamily="2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2141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4875E59-CA8C-0614-9105-6055593635F1}"/>
              </a:ext>
            </a:extLst>
          </p:cNvPr>
          <p:cNvGrpSpPr/>
          <p:nvPr/>
        </p:nvGrpSpPr>
        <p:grpSpPr>
          <a:xfrm>
            <a:off x="1081499" y="0"/>
            <a:ext cx="8471788" cy="6804000"/>
            <a:chOff x="1081499" y="0"/>
            <a:chExt cx="8471788" cy="6804000"/>
          </a:xfrm>
        </p:grpSpPr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08A22E37-402B-8551-0E41-C2C637785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29393"/>
            <a:stretch>
              <a:fillRect/>
            </a:stretch>
          </p:blipFill>
          <p:spPr>
            <a:xfrm>
              <a:off x="7643647" y="0"/>
              <a:ext cx="1909640" cy="2525029"/>
            </a:xfrm>
            <a:custGeom>
              <a:avLst/>
              <a:gdLst>
                <a:gd name="connsiteX0" fmla="*/ 0 w 1909640"/>
                <a:gd name="connsiteY0" fmla="*/ 0 h 2525029"/>
                <a:gd name="connsiteX1" fmla="*/ 1909640 w 1909640"/>
                <a:gd name="connsiteY1" fmla="*/ 0 h 2525029"/>
                <a:gd name="connsiteX2" fmla="*/ 1909640 w 1909640"/>
                <a:gd name="connsiteY2" fmla="*/ 2525029 h 2525029"/>
                <a:gd name="connsiteX3" fmla="*/ 0 w 1909640"/>
                <a:gd name="connsiteY3" fmla="*/ 2525029 h 252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640" h="2525029">
                  <a:moveTo>
                    <a:pt x="0" y="0"/>
                  </a:moveTo>
                  <a:lnTo>
                    <a:pt x="1909640" y="0"/>
                  </a:lnTo>
                  <a:lnTo>
                    <a:pt x="1909640" y="2525029"/>
                  </a:lnTo>
                  <a:lnTo>
                    <a:pt x="0" y="2525029"/>
                  </a:lnTo>
                  <a:close/>
                </a:path>
              </a:pathLst>
            </a:custGeom>
          </p:spPr>
        </p:pic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1158353" y="6040626"/>
              <a:ext cx="2432827" cy="27794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4206441" y="6036926"/>
              <a:ext cx="2432827" cy="27794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205253" y="2904858"/>
              <a:ext cx="786428" cy="164725"/>
            </a:xfrm>
            <a:prstGeom prst="rect">
              <a:avLst/>
            </a:prstGeom>
          </p:spPr>
        </p:pic>
        <p:sp>
          <p:nvSpPr>
            <p:cNvPr id="6" name="TextBox 6"/>
            <p:cNvSpPr txBox="1"/>
            <p:nvPr/>
          </p:nvSpPr>
          <p:spPr>
            <a:xfrm>
              <a:off x="1081499" y="1730964"/>
              <a:ext cx="4576760" cy="307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91"/>
                </a:lnSpc>
              </a:pPr>
              <a:r>
                <a:rPr lang="en-US" sz="1750" i="1" spc="31" dirty="0">
                  <a:solidFill>
                    <a:srgbClr val="444440"/>
                  </a:solidFill>
                  <a:latin typeface="Lora" pitchFamily="2" charset="0"/>
                </a:rPr>
                <a:t>This is awarded to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81499" y="3847307"/>
              <a:ext cx="4264501" cy="611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536"/>
                </a:lnSpc>
              </a:pPr>
              <a:r>
                <a:rPr lang="en-US" sz="1556" i="1" spc="38" dirty="0">
                  <a:solidFill>
                    <a:srgbClr val="444440"/>
                  </a:solidFill>
                  <a:latin typeface="Lora" pitchFamily="2" charset="0"/>
                </a:rPr>
                <a:t>in recognition of her excellence in academic endeavors &amp; community involvement.</a:t>
              </a:r>
            </a:p>
          </p:txBody>
        </p:sp>
        <p:grpSp>
          <p:nvGrpSpPr>
            <p:cNvPr id="8" name="Group 8"/>
            <p:cNvGrpSpPr/>
            <p:nvPr/>
          </p:nvGrpSpPr>
          <p:grpSpPr>
            <a:xfrm>
              <a:off x="1081499" y="872058"/>
              <a:ext cx="5707059" cy="5640562"/>
              <a:chOff x="0" y="-19049"/>
              <a:chExt cx="7609412" cy="7520749"/>
            </a:xfrm>
          </p:grpSpPr>
          <p:sp>
            <p:nvSpPr>
              <p:cNvPr id="9" name="TextBox 9"/>
              <p:cNvSpPr txBox="1"/>
              <p:nvPr/>
            </p:nvSpPr>
            <p:spPr>
              <a:xfrm>
                <a:off x="102471" y="7228121"/>
                <a:ext cx="3038823" cy="2735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47"/>
                  </a:lnSpc>
                </a:pPr>
                <a:r>
                  <a:rPr lang="en-US" sz="1361" spc="108" dirty="0">
                    <a:solidFill>
                      <a:srgbClr val="115D32"/>
                    </a:solidFill>
                    <a:latin typeface="League Spartan Bold" pitchFamily="2" charset="0"/>
                  </a:rPr>
                  <a:t>ADORA MONTMINY</a:t>
                </a:r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4166588" y="7223188"/>
                <a:ext cx="3038823" cy="27357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647"/>
                  </a:lnSpc>
                </a:pPr>
                <a:r>
                  <a:rPr lang="en-US" sz="1361" spc="108">
                    <a:solidFill>
                      <a:srgbClr val="115D32"/>
                    </a:solidFill>
                    <a:latin typeface="League Spartan Bold" pitchFamily="2" charset="0"/>
                  </a:rPr>
                  <a:t>NOAH SCHUMACHER</a:t>
                </a:r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49"/>
                <a:ext cx="6967056" cy="49928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11"/>
                  </a:lnSpc>
                </a:pPr>
                <a:r>
                  <a:rPr lang="en-US" sz="2334" spc="224" dirty="0">
                    <a:solidFill>
                      <a:srgbClr val="115D32"/>
                    </a:solidFill>
                    <a:latin typeface="League Spartan Bold" pitchFamily="2" charset="0"/>
                  </a:rPr>
                  <a:t>SCHOLARSHIP AWARD</a:t>
                </a:r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1963760"/>
                <a:ext cx="7609412" cy="18970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5649"/>
                  </a:lnSpc>
                </a:pPr>
                <a:r>
                  <a:rPr lang="en-US" sz="4668" spc="280" dirty="0">
                    <a:solidFill>
                      <a:srgbClr val="115D32"/>
                    </a:solidFill>
                    <a:latin typeface="League Spartan Bold" pitchFamily="2" charset="0"/>
                  </a:rPr>
                  <a:t>SEBASTIAN BENNETT</a:t>
                </a:r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643647" y="4901522"/>
              <a:ext cx="1909640" cy="1902478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1158352" y="6597926"/>
              <a:ext cx="1880733" cy="193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4"/>
                </a:lnSpc>
              </a:pPr>
              <a:r>
                <a:rPr lang="en-US" sz="1167" i="1" spc="81" dirty="0">
                  <a:solidFill>
                    <a:srgbClr val="444440"/>
                  </a:solidFill>
                  <a:latin typeface="Lora" pitchFamily="2" charset="0"/>
                </a:rPr>
                <a:t>Foundation Head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4206440" y="6594226"/>
              <a:ext cx="1880733" cy="193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634"/>
                </a:lnSpc>
              </a:pPr>
              <a:r>
                <a:rPr lang="en-US" sz="1167" i="1" spc="81">
                  <a:solidFill>
                    <a:srgbClr val="444440"/>
                  </a:solidFill>
                  <a:latin typeface="Lora" pitchFamily="2" charset="0"/>
                </a:rPr>
                <a:t>Coordinator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League Spartan Bold</vt:lpstr>
      <vt:lpstr>Lora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Scholarship award 1-5</dc:title>
  <cp:lastModifiedBy>Hương Tecpen</cp:lastModifiedBy>
  <cp:revision>3</cp:revision>
  <dcterms:created xsi:type="dcterms:W3CDTF">2006-08-16T00:00:00Z</dcterms:created>
  <dcterms:modified xsi:type="dcterms:W3CDTF">2022-05-31T10:05:20Z</dcterms:modified>
  <dc:identifier>DAFB_FLn6u4</dc:identifier>
</cp:coreProperties>
</file>