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 Bold" panose="00000800000000000000" pitchFamily="50" charset="0"/>
      <p:regular r:id="rId7"/>
      <p:bold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4C40C57-87EF-F237-5CF9-B07E79CFB674}"/>
              </a:ext>
            </a:extLst>
          </p:cNvPr>
          <p:cNvGrpSpPr/>
          <p:nvPr/>
        </p:nvGrpSpPr>
        <p:grpSpPr>
          <a:xfrm>
            <a:off x="0" y="-8529"/>
            <a:ext cx="10692000" cy="7551985"/>
            <a:chOff x="0" y="-8529"/>
            <a:chExt cx="10692000" cy="755198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14879" y="1006309"/>
              <a:ext cx="4479068" cy="4115143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1538206" y="1749315"/>
              <a:ext cx="7615588" cy="374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1"/>
                </a:lnSpc>
              </a:pPr>
              <a:r>
                <a:rPr lang="en-US" sz="2723">
                  <a:solidFill>
                    <a:srgbClr val="CB3F21"/>
                  </a:solidFill>
                  <a:latin typeface="Cinzel Bold"/>
                </a:rPr>
                <a:t>CERTIFICATE OF COMPLETION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38206" y="3073406"/>
              <a:ext cx="7615588" cy="664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48"/>
                </a:lnSpc>
              </a:pPr>
              <a:r>
                <a:rPr lang="en-US" sz="4485">
                  <a:solidFill>
                    <a:srgbClr val="CB3F21"/>
                  </a:solidFill>
                  <a:latin typeface="Cinzel Bold"/>
                </a:rPr>
                <a:t>PHYLLIS SCHWAIGER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395852" y="2621553"/>
              <a:ext cx="3792357" cy="248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2"/>
                </a:lnSpc>
              </a:pPr>
              <a:r>
                <a:rPr lang="en-US" sz="1459" spc="204">
                  <a:solidFill>
                    <a:srgbClr val="444444"/>
                  </a:solidFill>
                  <a:latin typeface="Montserrat"/>
                </a:rPr>
                <a:t>THIS CERTIFICATE IS GIVEN TO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19699" y="4063556"/>
              <a:ext cx="5669427" cy="264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444444"/>
                  </a:solidFill>
                  <a:latin typeface="Montserrat"/>
                </a:rPr>
                <a:t>has achieved the status of master roofing contractor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42793" y="5913316"/>
              <a:ext cx="2640441" cy="188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7"/>
                </a:lnSpc>
              </a:pPr>
              <a:r>
                <a:rPr lang="en-US" sz="1361" spc="81">
                  <a:solidFill>
                    <a:srgbClr val="CB3F21"/>
                  </a:solidFill>
                  <a:latin typeface="Cinzel Bold"/>
                </a:rPr>
                <a:t>SAMIRA HADID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49772" y="5775480"/>
              <a:ext cx="2633607" cy="2779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653911" y="6144253"/>
              <a:ext cx="2640441" cy="179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167" spc="70">
                  <a:solidFill>
                    <a:srgbClr val="444444"/>
                  </a:solidFill>
                  <a:latin typeface="Montserrat"/>
                </a:rPr>
                <a:t>School Principal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397648" y="5909635"/>
              <a:ext cx="2640441" cy="188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7"/>
                </a:lnSpc>
              </a:pPr>
              <a:r>
                <a:rPr lang="en-US" sz="1361" spc="81">
                  <a:solidFill>
                    <a:srgbClr val="CB3F21"/>
                  </a:solidFill>
                  <a:latin typeface="Cinzel Bold"/>
                </a:rPr>
                <a:t>CHAD GIBBONS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404626" y="5771800"/>
              <a:ext cx="2633607" cy="2779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6408765" y="6140572"/>
              <a:ext cx="2640441" cy="179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167" spc="70">
                  <a:solidFill>
                    <a:srgbClr val="444444"/>
                  </a:solidFill>
                  <a:latin typeface="Montserrat"/>
                </a:rPr>
                <a:t>Superintendent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671332" y="5437838"/>
              <a:ext cx="1366162" cy="1366162"/>
            </a:xfrm>
            <a:prstGeom prst="rect">
              <a:avLst/>
            </a:prstGeom>
          </p:spPr>
        </p:pic>
        <p:sp>
          <p:nvSpPr>
            <p:cNvPr id="14" name="AutoShape 14"/>
            <p:cNvSpPr/>
            <p:nvPr/>
          </p:nvSpPr>
          <p:spPr>
            <a:xfrm>
              <a:off x="0" y="-8529"/>
              <a:ext cx="10692000" cy="194806"/>
            </a:xfrm>
            <a:prstGeom prst="rect">
              <a:avLst/>
            </a:prstGeom>
            <a:solidFill>
              <a:srgbClr val="CB3F21"/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0" y="7373079"/>
              <a:ext cx="10692000" cy="170377"/>
            </a:xfrm>
            <a:prstGeom prst="rect">
              <a:avLst/>
            </a:prstGeom>
            <a:solidFill>
              <a:srgbClr val="CB3F21"/>
            </a:solidFill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52786" y="632489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Cinzel Bold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Certificate of completion template</dc:title>
  <cp:lastModifiedBy>Hương Tecpen</cp:lastModifiedBy>
  <cp:revision>3</cp:revision>
  <dcterms:created xsi:type="dcterms:W3CDTF">2006-08-16T00:00:00Z</dcterms:created>
  <dcterms:modified xsi:type="dcterms:W3CDTF">2022-06-19T00:48:34Z</dcterms:modified>
  <dc:identifier>DAFD6A1do3Y</dc:identifier>
</cp:coreProperties>
</file>