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Bold" panose="00000800000000000000" pitchFamily="2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84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E8DBE1E-9952-34F2-1A4E-69D18EA24FAC}"/>
              </a:ext>
            </a:extLst>
          </p:cNvPr>
          <p:cNvGrpSpPr/>
          <p:nvPr/>
        </p:nvGrpSpPr>
        <p:grpSpPr>
          <a:xfrm>
            <a:off x="371394" y="360442"/>
            <a:ext cx="10320606" cy="6839117"/>
            <a:chOff x="371394" y="360442"/>
            <a:chExt cx="10320606" cy="6839117"/>
          </a:xfrm>
        </p:grpSpPr>
        <p:grpSp>
          <p:nvGrpSpPr>
            <p:cNvPr id="2" name="Group 2"/>
            <p:cNvGrpSpPr/>
            <p:nvPr/>
          </p:nvGrpSpPr>
          <p:grpSpPr>
            <a:xfrm>
              <a:off x="371394" y="360442"/>
              <a:ext cx="9949212" cy="6839117"/>
              <a:chOff x="0" y="0"/>
              <a:chExt cx="4579533" cy="31479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579533" cy="3147984"/>
              </a:xfrm>
              <a:custGeom>
                <a:avLst/>
                <a:gdLst/>
                <a:ahLst/>
                <a:cxnLst/>
                <a:rect l="l" t="t" r="r" b="b"/>
                <a:pathLst>
                  <a:path w="4579533" h="3147984">
                    <a:moveTo>
                      <a:pt x="0" y="0"/>
                    </a:moveTo>
                    <a:lnTo>
                      <a:pt x="4579533" y="0"/>
                    </a:lnTo>
                    <a:lnTo>
                      <a:pt x="4579533" y="3147984"/>
                    </a:lnTo>
                    <a:lnTo>
                      <a:pt x="0" y="3147984"/>
                    </a:lnTo>
                    <a:close/>
                  </a:path>
                </a:pathLst>
              </a:custGeom>
              <a:solidFill>
                <a:srgbClr val="FFF3ED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0902" y="5922479"/>
              <a:ext cx="677798" cy="58950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111302" y="756000"/>
              <a:ext cx="786428" cy="16472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629647" y="1117878"/>
              <a:ext cx="4062353" cy="4113775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8286605" y="5520556"/>
              <a:ext cx="1649395" cy="287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200" dirty="0">
                  <a:solidFill>
                    <a:srgbClr val="545454"/>
                  </a:solidFill>
                  <a:latin typeface="Poppins"/>
                </a:rPr>
                <a:t>Signature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286605" y="6516345"/>
              <a:ext cx="1649395" cy="287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Poppins Bold"/>
                </a:rPr>
                <a:t>Nathan </a:t>
              </a:r>
              <a:r>
                <a:rPr lang="en-US" sz="1200" dirty="0" err="1">
                  <a:solidFill>
                    <a:srgbClr val="000000"/>
                  </a:solidFill>
                  <a:latin typeface="Poppins Bold"/>
                </a:rPr>
                <a:t>Clanchy</a:t>
              </a:r>
              <a:endParaRPr lang="en-US" sz="1200" dirty="0">
                <a:solidFill>
                  <a:srgbClr val="000000"/>
                </a:solidFill>
                <a:latin typeface="Poppin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56000" y="822675"/>
              <a:ext cx="6606128" cy="1715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99"/>
                </a:lnSpc>
              </a:pPr>
              <a:r>
                <a:rPr lang="en-US" sz="6399" dirty="0">
                  <a:solidFill>
                    <a:srgbClr val="FFA389"/>
                  </a:solidFill>
                  <a:latin typeface="Poppins Bold"/>
                </a:rPr>
                <a:t>Certificate of Completion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756000" y="4274658"/>
              <a:ext cx="6291110" cy="2353527"/>
              <a:chOff x="0" y="0"/>
              <a:chExt cx="8388146" cy="3138036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0" y="384446"/>
                <a:ext cx="8388146" cy="2317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720"/>
                  </a:lnSpc>
                </a:pPr>
                <a:r>
                  <a:rPr lang="en-US" sz="5600" dirty="0">
                    <a:solidFill>
                      <a:srgbClr val="3A6649"/>
                    </a:solidFill>
                    <a:latin typeface="Poppins Bold"/>
                  </a:rPr>
                  <a:t>BENJAMIN</a:t>
                </a:r>
              </a:p>
              <a:p>
                <a:pPr marL="0" lvl="0" indent="0">
                  <a:lnSpc>
                    <a:spcPts val="6720"/>
                  </a:lnSpc>
                  <a:spcBef>
                    <a:spcPct val="0"/>
                  </a:spcBef>
                </a:pPr>
                <a:r>
                  <a:rPr lang="en-US" sz="5600" dirty="0">
                    <a:solidFill>
                      <a:srgbClr val="3A6649"/>
                    </a:solidFill>
                    <a:latin typeface="Poppins Bold"/>
                  </a:rPr>
                  <a:t>VERNON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388146" cy="3486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200" dirty="0">
                    <a:solidFill>
                      <a:srgbClr val="545454"/>
                    </a:solidFill>
                    <a:latin typeface="Poppins"/>
                  </a:rPr>
                  <a:t>This Certificate Present to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2789421"/>
                <a:ext cx="7646081" cy="3486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200" dirty="0">
                    <a:solidFill>
                      <a:srgbClr val="545454"/>
                    </a:solidFill>
                    <a:latin typeface="Poppins"/>
                  </a:rPr>
                  <a:t>Congratulations on the completion of the Homeschool course.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Calibri</vt:lpstr>
      <vt:lpstr>Poppins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Certificate of completion template</dc:title>
  <cp:lastModifiedBy>Hương Tecpen</cp:lastModifiedBy>
  <cp:revision>3</cp:revision>
  <dcterms:created xsi:type="dcterms:W3CDTF">2006-08-16T00:00:00Z</dcterms:created>
  <dcterms:modified xsi:type="dcterms:W3CDTF">2022-06-19T01:35:42Z</dcterms:modified>
  <dc:identifier>DAFD6A1do3Y</dc:identifier>
</cp:coreProperties>
</file>