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 Bold" panose="00000800000000000000" pitchFamily="50" charset="0"/>
      <p:bold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8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4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B1083E7-51EC-2717-91F0-3AE2385F0BE1}"/>
              </a:ext>
            </a:extLst>
          </p:cNvPr>
          <p:cNvGrpSpPr/>
          <p:nvPr/>
        </p:nvGrpSpPr>
        <p:grpSpPr>
          <a:xfrm>
            <a:off x="-448235" y="-502949"/>
            <a:ext cx="11588470" cy="8565899"/>
            <a:chOff x="-448235" y="-502949"/>
            <a:chExt cx="11588470" cy="856589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1070" b="11070"/>
            <a:stretch>
              <a:fillRect/>
            </a:stretch>
          </p:blipFill>
          <p:spPr>
            <a:xfrm>
              <a:off x="-141028" y="-502949"/>
              <a:ext cx="11001761" cy="8565899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150" t="27886" b="24824"/>
            <a:stretch>
              <a:fillRect/>
            </a:stretch>
          </p:blipFill>
          <p:spPr>
            <a:xfrm>
              <a:off x="-448235" y="660976"/>
              <a:ext cx="11588470" cy="623804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627335" y="5926905"/>
              <a:ext cx="2751618" cy="265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8"/>
                </a:lnSpc>
              </a:pPr>
              <a:r>
                <a:rPr lang="en-US" sz="1556" spc="31">
                  <a:solidFill>
                    <a:srgbClr val="9E4403"/>
                  </a:solidFill>
                  <a:latin typeface="Cinzel Bold"/>
                </a:rPr>
                <a:t>Richard Sanchez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718206" y="5836146"/>
              <a:ext cx="2551570" cy="27794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627335" y="6212876"/>
              <a:ext cx="2751618" cy="198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0"/>
                </a:lnSpc>
              </a:pPr>
              <a:r>
                <a:rPr lang="en-US" sz="1313" spc="52">
                  <a:solidFill>
                    <a:srgbClr val="252523"/>
                  </a:solidFill>
                  <a:latin typeface="Montserrat"/>
                </a:rPr>
                <a:t>SCHOOL PRINCIPAL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08165" y="5931798"/>
              <a:ext cx="2751618" cy="265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8"/>
                </a:lnSpc>
              </a:pPr>
              <a:r>
                <a:rPr lang="en-US" sz="1556" spc="31">
                  <a:solidFill>
                    <a:srgbClr val="9E4403"/>
                  </a:solidFill>
                  <a:latin typeface="Cinzel Bold"/>
                </a:rPr>
                <a:t>Margaret Bailey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399036" y="5841040"/>
              <a:ext cx="2551570" cy="2779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6308165" y="6217770"/>
              <a:ext cx="2751618" cy="198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0"/>
                </a:lnSpc>
              </a:pPr>
              <a:r>
                <a:rPr lang="en-US" sz="1313" spc="52">
                  <a:solidFill>
                    <a:srgbClr val="252523"/>
                  </a:solidFill>
                  <a:latin typeface="Montserrat"/>
                </a:rPr>
                <a:t>EDUCATION CHAIRMAN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23108" y="3524894"/>
              <a:ext cx="8045783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89"/>
                </a:lnSpc>
              </a:pPr>
              <a:r>
                <a:rPr lang="en-US" sz="4158">
                  <a:solidFill>
                    <a:srgbClr val="9E4403"/>
                  </a:solidFill>
                  <a:latin typeface="Cinzel Bold"/>
                </a:rPr>
                <a:t>STEPHEN HARPER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58897" y="2077330"/>
              <a:ext cx="6392426" cy="4476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6"/>
                </a:lnSpc>
              </a:pPr>
              <a:r>
                <a:rPr lang="en-US" sz="2626">
                  <a:solidFill>
                    <a:srgbClr val="9E4403"/>
                  </a:solidFill>
                  <a:latin typeface="Cinzel Bold"/>
                </a:rPr>
                <a:t>Certificate of Completion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149676" y="4223404"/>
              <a:ext cx="6392647" cy="603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1"/>
                </a:lnSpc>
              </a:pPr>
              <a:r>
                <a:rPr lang="en-US" sz="1750" spc="17">
                  <a:solidFill>
                    <a:srgbClr val="252523"/>
                  </a:solidFill>
                  <a:latin typeface="Montserrat"/>
                </a:rPr>
                <a:t>as having completed all requirements </a:t>
              </a:r>
            </a:p>
            <a:p>
              <a:pPr algn="ctr">
                <a:lnSpc>
                  <a:spcPts val="2451"/>
                </a:lnSpc>
              </a:pPr>
              <a:r>
                <a:rPr lang="en-US" sz="1750" spc="17">
                  <a:solidFill>
                    <a:srgbClr val="252523"/>
                  </a:solidFill>
                  <a:latin typeface="Montserrat"/>
                </a:rPr>
                <a:t>stipulated by ABC High School.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168161" y="3033710"/>
              <a:ext cx="6383382" cy="253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8"/>
                </a:lnSpc>
              </a:pPr>
              <a:r>
                <a:rPr lang="en-US" sz="1750" spc="87">
                  <a:solidFill>
                    <a:srgbClr val="252523"/>
                  </a:solidFill>
                  <a:latin typeface="Montserrat"/>
                </a:rPr>
                <a:t>THIS DIPLOMA IS GIVEN TO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99849" y="1173795"/>
              <a:ext cx="892303" cy="89230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933944" y="5169534"/>
              <a:ext cx="2138400" cy="8203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614774" y="5169534"/>
              <a:ext cx="2138400" cy="8203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952786" y="6560184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</vt:lpstr>
      <vt:lpstr>Cinzel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Certificate of completion template</dc:title>
  <cp:lastModifiedBy>Hương Tecpen</cp:lastModifiedBy>
  <cp:revision>2</cp:revision>
  <dcterms:created xsi:type="dcterms:W3CDTF">2006-08-16T00:00:00Z</dcterms:created>
  <dcterms:modified xsi:type="dcterms:W3CDTF">2022-06-19T01:02:34Z</dcterms:modified>
  <dc:identifier>DAFD6A1do3Y</dc:identifier>
</cp:coreProperties>
</file>