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Sifonn" pitchFamily="50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84F815B-B2FC-985D-412F-BDDE5E85C6F4}"/>
              </a:ext>
            </a:extLst>
          </p:cNvPr>
          <p:cNvGrpSpPr/>
          <p:nvPr/>
        </p:nvGrpSpPr>
        <p:grpSpPr>
          <a:xfrm>
            <a:off x="-544484" y="-278268"/>
            <a:ext cx="10516484" cy="7838268"/>
            <a:chOff x="-544484" y="-278268"/>
            <a:chExt cx="10516484" cy="7838268"/>
          </a:xfrm>
        </p:grpSpPr>
        <p:grpSp>
          <p:nvGrpSpPr>
            <p:cNvPr id="2" name="Group 2"/>
            <p:cNvGrpSpPr/>
            <p:nvPr/>
          </p:nvGrpSpPr>
          <p:grpSpPr>
            <a:xfrm>
              <a:off x="3946126" y="2465944"/>
              <a:ext cx="5810000" cy="2311368"/>
              <a:chOff x="0" y="-57150"/>
              <a:chExt cx="7746667" cy="3081824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9368" y="-57150"/>
                <a:ext cx="6534706" cy="3863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90"/>
                  </a:lnSpc>
                </a:pPr>
                <a:r>
                  <a:rPr lang="en-US" sz="1556" spc="77" dirty="0">
                    <a:solidFill>
                      <a:srgbClr val="444440"/>
                    </a:solidFill>
                    <a:latin typeface="Montserrat" panose="00000500000000000000" pitchFamily="2" charset="0"/>
                  </a:rPr>
                  <a:t>This recognizes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2685094"/>
                <a:ext cx="6534706" cy="3395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78"/>
                  </a:lnSpc>
                </a:pPr>
                <a:r>
                  <a:rPr lang="en-US" sz="1361" spc="68" dirty="0">
                    <a:solidFill>
                      <a:srgbClr val="444440"/>
                    </a:solidFill>
                    <a:latin typeface="Montserrat" panose="00000500000000000000" pitchFamily="2" charset="0"/>
                  </a:rPr>
                  <a:t>for successful completion of Defensive Driving.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692385"/>
                <a:ext cx="7746667" cy="17695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956"/>
                  </a:lnSpc>
                </a:pPr>
                <a:r>
                  <a:rPr lang="en-US" sz="5057" spc="151" dirty="0">
                    <a:solidFill>
                      <a:srgbClr val="F66A2E"/>
                    </a:solidFill>
                    <a:latin typeface="Sifonn"/>
                  </a:rPr>
                  <a:t>BENJAMIN</a:t>
                </a:r>
              </a:p>
              <a:p>
                <a:pPr>
                  <a:lnSpc>
                    <a:spcPts val="4956"/>
                  </a:lnSpc>
                </a:pPr>
                <a:r>
                  <a:rPr lang="en-US" sz="5057" spc="151" dirty="0">
                    <a:solidFill>
                      <a:srgbClr val="F66A2E"/>
                    </a:solidFill>
                    <a:latin typeface="Sifonn"/>
                  </a:rPr>
                  <a:t>VERNON</a:t>
                </a: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3946126" y="6220384"/>
              <a:ext cx="2061479" cy="53951"/>
            </a:xfrm>
            <a:prstGeom prst="rect">
              <a:avLst/>
            </a:prstGeom>
            <a:solidFill>
              <a:srgbClr val="F66A2E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938758" y="6220384"/>
              <a:ext cx="2061479" cy="53951"/>
            </a:xfrm>
            <a:prstGeom prst="rect">
              <a:avLst/>
            </a:prstGeom>
            <a:solidFill>
              <a:srgbClr val="F66A2E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5654" y="880435"/>
              <a:ext cx="1691823" cy="1347306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946126" y="777778"/>
              <a:ext cx="6025874" cy="358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34"/>
                </a:lnSpc>
              </a:pPr>
              <a:r>
                <a:rPr lang="en-US" sz="2334" spc="140" dirty="0">
                  <a:solidFill>
                    <a:srgbClr val="444440"/>
                  </a:solidFill>
                  <a:latin typeface="Sifonn"/>
                </a:rPr>
                <a:t>CERTIFICATE OF COMPLETION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953152" y="6373858"/>
              <a:ext cx="2253358" cy="25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361" spc="40" dirty="0">
                  <a:solidFill>
                    <a:srgbClr val="444440"/>
                  </a:solidFill>
                  <a:latin typeface="Sifonn"/>
                </a:rPr>
                <a:t>SIGNATURE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938758" y="6379215"/>
              <a:ext cx="2253358" cy="25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361" spc="40">
                  <a:solidFill>
                    <a:srgbClr val="444440"/>
                  </a:solidFill>
                  <a:latin typeface="Sifonn"/>
                </a:rPr>
                <a:t>DATE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44484" y="1885386"/>
              <a:ext cx="1691823" cy="134730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5654" y="3084497"/>
              <a:ext cx="1691823" cy="134730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44484" y="4049040"/>
              <a:ext cx="1691823" cy="134730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5654" y="5288559"/>
              <a:ext cx="1691823" cy="134730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44484" y="6212694"/>
              <a:ext cx="1691823" cy="134730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44484" y="-278268"/>
              <a:ext cx="1691823" cy="134730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18352" y="7073733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Sifonn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Certificate of completion template</dc:title>
  <cp:lastModifiedBy>Hương Tecpen</cp:lastModifiedBy>
  <cp:revision>3</cp:revision>
  <dcterms:created xsi:type="dcterms:W3CDTF">2006-08-16T00:00:00Z</dcterms:created>
  <dcterms:modified xsi:type="dcterms:W3CDTF">2022-06-19T01:23:20Z</dcterms:modified>
  <dc:identifier>DAFD6A1do3Y</dc:identifier>
</cp:coreProperties>
</file>