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itchFamily="50" charset="0"/>
      <p:regular r:id="rId7"/>
      <p:bold r:id="rId8"/>
    </p:embeddedFont>
    <p:embeddedFont>
      <p:font typeface="Glacial Indifference Bold" panose="020B0604020202020204" charset="0"/>
      <p:regular r:id="rId9"/>
    </p:embeddedFont>
    <p:embeddedFont>
      <p:font typeface="The Seasons Regular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6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847DC58-A08A-BCF7-FE86-94F4A50C5F5C}"/>
              </a:ext>
            </a:extLst>
          </p:cNvPr>
          <p:cNvGrpSpPr/>
          <p:nvPr/>
        </p:nvGrpSpPr>
        <p:grpSpPr>
          <a:xfrm>
            <a:off x="-1441705" y="-661103"/>
            <a:ext cx="11961661" cy="11103822"/>
            <a:chOff x="-1441705" y="-661103"/>
            <a:chExt cx="11961661" cy="111038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6228863">
              <a:off x="4839071" y="-294317"/>
              <a:ext cx="4899410" cy="433820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2388037">
              <a:off x="3922297" y="4002805"/>
              <a:ext cx="6597659" cy="584192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627627">
              <a:off x="-1441705" y="-661103"/>
              <a:ext cx="4899410" cy="433820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4687040">
              <a:off x="-2923351" y="6285108"/>
              <a:ext cx="6190899" cy="104682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900755" flipH="1">
              <a:off x="6157898" y="1843603"/>
              <a:ext cx="732733" cy="130845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270948">
              <a:off x="6331733" y="5415850"/>
              <a:ext cx="577626" cy="102152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64697">
              <a:off x="285583" y="1650316"/>
              <a:ext cx="1166755" cy="98431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397493" flipH="1">
              <a:off x="369211" y="8861963"/>
              <a:ext cx="1233747" cy="151464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5524056" y="8131311"/>
              <a:ext cx="2000418" cy="231140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6373604" y="3605142"/>
              <a:ext cx="802381" cy="138044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986084" y="943748"/>
              <a:ext cx="5634462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6"/>
                </a:lnSpc>
              </a:pPr>
              <a:r>
                <a:rPr lang="en-US" sz="4578">
                  <a:solidFill>
                    <a:srgbClr val="090809"/>
                  </a:solidFill>
                  <a:latin typeface="The Seasons Regular" pitchFamily="2" charset="0"/>
                </a:rPr>
                <a:t>Dog Grooming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33027" y="1548721"/>
              <a:ext cx="5140577" cy="4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0"/>
                </a:lnSpc>
              </a:pPr>
              <a:r>
                <a:rPr lang="en-US" sz="2736">
                  <a:solidFill>
                    <a:srgbClr val="090809"/>
                  </a:solidFill>
                  <a:latin typeface="Glacial Indifference Bold"/>
                </a:rPr>
                <a:t>PRICE LIST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2164665" y="2517558"/>
              <a:ext cx="3230670" cy="7029727"/>
              <a:chOff x="0" y="0"/>
              <a:chExt cx="4307560" cy="9372969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63610" y="4635886"/>
                <a:ext cx="3023318" cy="13283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Toy</a:t>
                </a:r>
              </a:p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Small</a:t>
                </a:r>
              </a:p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Medium</a:t>
                </a:r>
              </a:p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Large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270374" y="4642295"/>
                <a:ext cx="939622" cy="13283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$7</a:t>
                </a:r>
              </a:p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$9</a:t>
                </a:r>
              </a:p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$11</a:t>
                </a:r>
              </a:p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$13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61232" y="8044643"/>
                <a:ext cx="2688881" cy="13283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Toy</a:t>
                </a:r>
              </a:p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Small</a:t>
                </a:r>
              </a:p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Medium</a:t>
                </a:r>
              </a:p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Large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312252" y="8044643"/>
                <a:ext cx="923848" cy="13283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$7</a:t>
                </a:r>
              </a:p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$9</a:t>
                </a:r>
              </a:p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$11</a:t>
                </a:r>
              </a:p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$13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2878" y="6462158"/>
                <a:ext cx="4200540" cy="4816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928"/>
                  </a:lnSpc>
                </a:pPr>
                <a:r>
                  <a:rPr lang="en-US" sz="2091">
                    <a:solidFill>
                      <a:srgbClr val="090809"/>
                    </a:solidFill>
                    <a:latin typeface="The Seasons Regular" pitchFamily="2" charset="0"/>
                  </a:rPr>
                  <a:t>Premium Spa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6755" y="7110027"/>
                <a:ext cx="4280805" cy="7354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77"/>
                  </a:lnSpc>
                </a:pPr>
                <a:r>
                  <a:rPr lang="en-US" sz="1626">
                    <a:solidFill>
                      <a:srgbClr val="090809"/>
                    </a:solidFill>
                    <a:latin typeface="Glacial Indifference"/>
                  </a:rPr>
                  <a:t>Shampoo + Blowdry + Nails + Ears + Massage + Cologne + Haircut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5527" y="1225807"/>
                <a:ext cx="2688881" cy="13283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Toy</a:t>
                </a:r>
              </a:p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Small</a:t>
                </a:r>
              </a:p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Medium</a:t>
                </a:r>
              </a:p>
              <a:p>
                <a:pPr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Large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323302" y="1225807"/>
                <a:ext cx="923848" cy="13283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$7</a:t>
                </a:r>
              </a:p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$9</a:t>
                </a:r>
              </a:p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$11</a:t>
                </a:r>
              </a:p>
              <a:p>
                <a:pPr algn="r">
                  <a:lnSpc>
                    <a:spcPts val="2070"/>
                  </a:lnSpc>
                </a:pPr>
                <a:r>
                  <a:rPr lang="en-US" sz="1278" spc="89">
                    <a:solidFill>
                      <a:srgbClr val="090809"/>
                    </a:solidFill>
                    <a:latin typeface="Glacial Indifference"/>
                  </a:rPr>
                  <a:t>$13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6123" y="3108862"/>
                <a:ext cx="4200540" cy="4816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928"/>
                  </a:lnSpc>
                </a:pPr>
                <a:r>
                  <a:rPr lang="en-US" sz="2091">
                    <a:solidFill>
                      <a:srgbClr val="090809"/>
                    </a:solidFill>
                    <a:latin typeface="The Seasons Regular" pitchFamily="2" charset="0"/>
                  </a:rPr>
                  <a:t>Special Bath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3756730"/>
                <a:ext cx="4280805" cy="7354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77"/>
                  </a:lnSpc>
                </a:pPr>
                <a:r>
                  <a:rPr lang="en-US" sz="1626">
                    <a:solidFill>
                      <a:srgbClr val="090809"/>
                    </a:solidFill>
                    <a:latin typeface="Glacial Indifference"/>
                  </a:rPr>
                  <a:t>Shampoo + Blowdry + Nails + Ears + Massage + Cologne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5041" y="-57150"/>
                <a:ext cx="4200540" cy="4816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928"/>
                  </a:lnSpc>
                </a:pPr>
                <a:r>
                  <a:rPr lang="en-US" sz="2091" dirty="0">
                    <a:solidFill>
                      <a:srgbClr val="090809"/>
                    </a:solidFill>
                    <a:latin typeface="The Seasons Regular" pitchFamily="2" charset="0"/>
                  </a:rPr>
                  <a:t>Basic Service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8918" y="577341"/>
                <a:ext cx="4280805" cy="3544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77"/>
                  </a:lnSpc>
                </a:pPr>
                <a:r>
                  <a:rPr lang="en-US" sz="1626">
                    <a:solidFill>
                      <a:srgbClr val="090809"/>
                    </a:solidFill>
                    <a:latin typeface="Glacial Indifference"/>
                  </a:rPr>
                  <a:t>Shampoo + Blowdry + Nail + Ears</a:t>
                </a:r>
              </a:p>
            </p:txBody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3250211" y="10220780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Glacial Indifference Bold</vt:lpstr>
      <vt:lpstr>Glacial Indifference</vt:lpstr>
      <vt:lpstr>Arial</vt:lpstr>
      <vt:lpstr>The Seasons Regular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list template</dc:title>
  <cp:lastModifiedBy>Hương Tecpen</cp:lastModifiedBy>
  <cp:revision>2</cp:revision>
  <dcterms:created xsi:type="dcterms:W3CDTF">2006-08-16T00:00:00Z</dcterms:created>
  <dcterms:modified xsi:type="dcterms:W3CDTF">2022-05-17T16:00:54Z</dcterms:modified>
  <dc:identifier>DAFAi0nmsVI</dc:identifier>
</cp:coreProperties>
</file>