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61" r:id="rId2"/>
  </p:sldIdLst>
  <p:sldSz cx="7556500" cy="10693400"/>
  <p:notesSz cx="6858000" cy="9144000"/>
  <p:embeddedFontLst>
    <p:embeddedFont>
      <p:font typeface="Calibri" panose="020F0502020204030204" pitchFamily="34" charset="0"/>
      <p:regular r:id="rId3"/>
      <p:bold r:id="rId4"/>
      <p:italic r:id="rId5"/>
      <p:boldItalic r:id="rId6"/>
    </p:embeddedFont>
    <p:embeddedFont>
      <p:font typeface="League Spartan" pitchFamily="2" charset="0"/>
      <p:regular r:id="rId7"/>
      <p:bold r:id="rId8"/>
    </p:embeddedFont>
    <p:embeddedFont>
      <p:font typeface="League Spartan Bold" pitchFamily="2" charset="0"/>
      <p:bold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A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48" d="100"/>
          <a:sy n="48" d="100"/>
        </p:scale>
        <p:origin x="2698" y="2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13" Type="http://schemas.openxmlformats.org/officeDocument/2006/relationships/tableStyles" Target="tableStyles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viewProps" Target="viewProps.xml"/><Relationship Id="rId5" Type="http://schemas.openxmlformats.org/officeDocument/2006/relationships/font" Target="fonts/font3.fntdata"/><Relationship Id="rId10" Type="http://schemas.openxmlformats.org/officeDocument/2006/relationships/presProps" Target="presProps.xml"/><Relationship Id="rId4" Type="http://schemas.openxmlformats.org/officeDocument/2006/relationships/font" Target="fonts/font2.fntdata"/><Relationship Id="rId9" Type="http://schemas.openxmlformats.org/officeDocument/2006/relationships/font" Target="fonts/font7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A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oup 70">
            <a:extLst>
              <a:ext uri="{FF2B5EF4-FFF2-40B4-BE49-F238E27FC236}">
                <a16:creationId xmlns:a16="http://schemas.microsoft.com/office/drawing/2014/main" id="{99C1DE2E-7CCB-72AC-8BB4-BED2ACC05A7A}"/>
              </a:ext>
            </a:extLst>
          </p:cNvPr>
          <p:cNvGrpSpPr/>
          <p:nvPr/>
        </p:nvGrpSpPr>
        <p:grpSpPr>
          <a:xfrm>
            <a:off x="-599553" y="847835"/>
            <a:ext cx="7675682" cy="10135042"/>
            <a:chOff x="-599553" y="847835"/>
            <a:chExt cx="7675682" cy="10135042"/>
          </a:xfrm>
        </p:grpSpPr>
        <p:grpSp>
          <p:nvGrpSpPr>
            <p:cNvPr id="2" name="Group 2"/>
            <p:cNvGrpSpPr/>
            <p:nvPr/>
          </p:nvGrpSpPr>
          <p:grpSpPr>
            <a:xfrm>
              <a:off x="483871" y="2567519"/>
              <a:ext cx="1933367" cy="4219154"/>
              <a:chOff x="0" y="0"/>
              <a:chExt cx="956945" cy="2088325"/>
            </a:xfrm>
          </p:grpSpPr>
          <p:sp>
            <p:nvSpPr>
              <p:cNvPr id="3" name="Freeform 3"/>
              <p:cNvSpPr/>
              <p:nvPr/>
            </p:nvSpPr>
            <p:spPr>
              <a:xfrm>
                <a:off x="0" y="0"/>
                <a:ext cx="956945" cy="2088324"/>
              </a:xfrm>
              <a:custGeom>
                <a:avLst/>
                <a:gdLst/>
                <a:ahLst/>
                <a:cxnLst/>
                <a:rect l="l" t="t" r="r" b="b"/>
                <a:pathLst>
                  <a:path w="956945" h="2088324">
                    <a:moveTo>
                      <a:pt x="0" y="0"/>
                    </a:moveTo>
                    <a:lnTo>
                      <a:pt x="956945" y="0"/>
                    </a:lnTo>
                    <a:lnTo>
                      <a:pt x="956945" y="2088324"/>
                    </a:lnTo>
                    <a:lnTo>
                      <a:pt x="0" y="2088324"/>
                    </a:lnTo>
                    <a:close/>
                  </a:path>
                </a:pathLst>
              </a:custGeom>
              <a:solidFill>
                <a:srgbClr val="EFDAAC"/>
              </a:solidFill>
            </p:spPr>
          </p:sp>
        </p:grpSp>
        <p:grpSp>
          <p:nvGrpSpPr>
            <p:cNvPr id="4" name="Group 4"/>
            <p:cNvGrpSpPr/>
            <p:nvPr/>
          </p:nvGrpSpPr>
          <p:grpSpPr>
            <a:xfrm>
              <a:off x="2698360" y="2567519"/>
              <a:ext cx="1933367" cy="5547937"/>
              <a:chOff x="0" y="0"/>
              <a:chExt cx="956945" cy="2746023"/>
            </a:xfrm>
          </p:grpSpPr>
          <p:sp>
            <p:nvSpPr>
              <p:cNvPr id="5" name="Freeform 5"/>
              <p:cNvSpPr/>
              <p:nvPr/>
            </p:nvSpPr>
            <p:spPr>
              <a:xfrm>
                <a:off x="0" y="0"/>
                <a:ext cx="956945" cy="2746023"/>
              </a:xfrm>
              <a:custGeom>
                <a:avLst/>
                <a:gdLst/>
                <a:ahLst/>
                <a:cxnLst/>
                <a:rect l="l" t="t" r="r" b="b"/>
                <a:pathLst>
                  <a:path w="956945" h="2746023">
                    <a:moveTo>
                      <a:pt x="0" y="0"/>
                    </a:moveTo>
                    <a:lnTo>
                      <a:pt x="956945" y="0"/>
                    </a:lnTo>
                    <a:lnTo>
                      <a:pt x="956945" y="2746023"/>
                    </a:lnTo>
                    <a:lnTo>
                      <a:pt x="0" y="2746023"/>
                    </a:lnTo>
                    <a:close/>
                  </a:path>
                </a:pathLst>
              </a:custGeom>
              <a:solidFill>
                <a:srgbClr val="D6AD53"/>
              </a:solidFill>
            </p:spPr>
          </p:sp>
        </p:grpSp>
        <p:grpSp>
          <p:nvGrpSpPr>
            <p:cNvPr id="6" name="Group 6"/>
            <p:cNvGrpSpPr/>
            <p:nvPr/>
          </p:nvGrpSpPr>
          <p:grpSpPr>
            <a:xfrm>
              <a:off x="4906992" y="2573189"/>
              <a:ext cx="1933367" cy="6243236"/>
              <a:chOff x="0" y="0"/>
              <a:chExt cx="956945" cy="3090170"/>
            </a:xfrm>
          </p:grpSpPr>
          <p:sp>
            <p:nvSpPr>
              <p:cNvPr id="7" name="Freeform 7"/>
              <p:cNvSpPr/>
              <p:nvPr/>
            </p:nvSpPr>
            <p:spPr>
              <a:xfrm>
                <a:off x="0" y="0"/>
                <a:ext cx="956945" cy="3090170"/>
              </a:xfrm>
              <a:custGeom>
                <a:avLst/>
                <a:gdLst/>
                <a:ahLst/>
                <a:cxnLst/>
                <a:rect l="l" t="t" r="r" b="b"/>
                <a:pathLst>
                  <a:path w="956945" h="3090170">
                    <a:moveTo>
                      <a:pt x="0" y="0"/>
                    </a:moveTo>
                    <a:lnTo>
                      <a:pt x="956945" y="0"/>
                    </a:lnTo>
                    <a:lnTo>
                      <a:pt x="956945" y="3090170"/>
                    </a:lnTo>
                    <a:lnTo>
                      <a:pt x="0" y="3090170"/>
                    </a:lnTo>
                    <a:close/>
                  </a:path>
                </a:pathLst>
              </a:custGeom>
              <a:solidFill>
                <a:srgbClr val="F6C65D"/>
              </a:solidFill>
            </p:spPr>
          </p:sp>
        </p:grpSp>
        <p:pic>
          <p:nvPicPr>
            <p:cNvPr id="8" name="Picture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p:blipFill>
          <p:spPr>
            <a:xfrm>
              <a:off x="631426" y="4415785"/>
              <a:ext cx="137016" cy="141085"/>
            </a:xfrm>
            <a:prstGeom prst="rect">
              <a:avLst/>
            </a:prstGeom>
          </p:spPr>
        </p:pic>
        <p:pic>
          <p:nvPicPr>
            <p:cNvPr id="9" name="Picture 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p:blipFill>
          <p:spPr>
            <a:xfrm>
              <a:off x="631426" y="4746432"/>
              <a:ext cx="137016" cy="141085"/>
            </a:xfrm>
            <a:prstGeom prst="rect">
              <a:avLst/>
            </a:prstGeom>
          </p:spPr>
        </p:pic>
        <p:pic>
          <p:nvPicPr>
            <p:cNvPr id="10" name="Picture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p:blipFill>
          <p:spPr>
            <a:xfrm>
              <a:off x="631426" y="5096162"/>
              <a:ext cx="137016" cy="141085"/>
            </a:xfrm>
            <a:prstGeom prst="rect">
              <a:avLst/>
            </a:prstGeom>
          </p:spPr>
        </p:pic>
        <p:pic>
          <p:nvPicPr>
            <p:cNvPr id="11" name="Picture 1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p:blipFill>
          <p:spPr>
            <a:xfrm>
              <a:off x="631426" y="5437285"/>
              <a:ext cx="137016" cy="141085"/>
            </a:xfrm>
            <a:prstGeom prst="rect">
              <a:avLst/>
            </a:prstGeom>
          </p:spPr>
        </p:pic>
        <p:pic>
          <p:nvPicPr>
            <p:cNvPr id="12" name="Picture 1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p:blipFill>
          <p:spPr>
            <a:xfrm>
              <a:off x="2845914" y="4415785"/>
              <a:ext cx="137016" cy="141085"/>
            </a:xfrm>
            <a:prstGeom prst="rect">
              <a:avLst/>
            </a:prstGeom>
          </p:spPr>
        </p:pic>
        <p:pic>
          <p:nvPicPr>
            <p:cNvPr id="13" name="Picture 1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p:blipFill>
          <p:spPr>
            <a:xfrm>
              <a:off x="2845914" y="4746432"/>
              <a:ext cx="137016" cy="141085"/>
            </a:xfrm>
            <a:prstGeom prst="rect">
              <a:avLst/>
            </a:prstGeom>
          </p:spPr>
        </p:pic>
        <p:pic>
          <p:nvPicPr>
            <p:cNvPr id="14" name="Picture 1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p:blipFill>
          <p:spPr>
            <a:xfrm>
              <a:off x="2845914" y="5096162"/>
              <a:ext cx="137016" cy="141085"/>
            </a:xfrm>
            <a:prstGeom prst="rect">
              <a:avLst/>
            </a:prstGeom>
          </p:spPr>
        </p:pic>
        <p:pic>
          <p:nvPicPr>
            <p:cNvPr id="15" name="Picture 1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p:blipFill>
          <p:spPr>
            <a:xfrm>
              <a:off x="2845914" y="5437285"/>
              <a:ext cx="137016" cy="141085"/>
            </a:xfrm>
            <a:prstGeom prst="rect">
              <a:avLst/>
            </a:prstGeom>
          </p:spPr>
        </p:pic>
        <p:pic>
          <p:nvPicPr>
            <p:cNvPr id="16" name="Picture 1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p:blipFill>
          <p:spPr>
            <a:xfrm>
              <a:off x="2845914" y="5765174"/>
              <a:ext cx="137016" cy="141085"/>
            </a:xfrm>
            <a:prstGeom prst="rect">
              <a:avLst/>
            </a:prstGeom>
          </p:spPr>
        </p:pic>
        <p:pic>
          <p:nvPicPr>
            <p:cNvPr id="17" name="Picture 1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p:blipFill>
          <p:spPr>
            <a:xfrm>
              <a:off x="2845914" y="6095820"/>
              <a:ext cx="137016" cy="141085"/>
            </a:xfrm>
            <a:prstGeom prst="rect">
              <a:avLst/>
            </a:prstGeom>
          </p:spPr>
        </p:pic>
        <p:pic>
          <p:nvPicPr>
            <p:cNvPr id="18" name="Picture 1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p:blipFill>
          <p:spPr>
            <a:xfrm>
              <a:off x="2845914" y="6445551"/>
              <a:ext cx="137016" cy="141085"/>
            </a:xfrm>
            <a:prstGeom prst="rect">
              <a:avLst/>
            </a:prstGeom>
          </p:spPr>
        </p:pic>
        <p:pic>
          <p:nvPicPr>
            <p:cNvPr id="19" name="Picture 1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p:blipFill>
          <p:spPr>
            <a:xfrm>
              <a:off x="2845914" y="6786673"/>
              <a:ext cx="137016" cy="141085"/>
            </a:xfrm>
            <a:prstGeom prst="rect">
              <a:avLst/>
            </a:prstGeom>
          </p:spPr>
        </p:pic>
        <p:pic>
          <p:nvPicPr>
            <p:cNvPr id="20" name="Picture 2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p:blipFill>
          <p:spPr>
            <a:xfrm>
              <a:off x="5054547" y="4415785"/>
              <a:ext cx="137016" cy="141085"/>
            </a:xfrm>
            <a:prstGeom prst="rect">
              <a:avLst/>
            </a:prstGeom>
          </p:spPr>
        </p:pic>
        <p:pic>
          <p:nvPicPr>
            <p:cNvPr id="21" name="Picture 2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p:blipFill>
          <p:spPr>
            <a:xfrm>
              <a:off x="5054547" y="4746432"/>
              <a:ext cx="137016" cy="141085"/>
            </a:xfrm>
            <a:prstGeom prst="rect">
              <a:avLst/>
            </a:prstGeom>
          </p:spPr>
        </p:pic>
        <p:pic>
          <p:nvPicPr>
            <p:cNvPr id="22" name="Picture 2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p:blipFill>
          <p:spPr>
            <a:xfrm>
              <a:off x="5054547" y="5096162"/>
              <a:ext cx="137016" cy="141085"/>
            </a:xfrm>
            <a:prstGeom prst="rect">
              <a:avLst/>
            </a:prstGeom>
          </p:spPr>
        </p:pic>
        <p:pic>
          <p:nvPicPr>
            <p:cNvPr id="23" name="Picture 2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p:blipFill>
          <p:spPr>
            <a:xfrm>
              <a:off x="5054547" y="5437285"/>
              <a:ext cx="137016" cy="141085"/>
            </a:xfrm>
            <a:prstGeom prst="rect">
              <a:avLst/>
            </a:prstGeom>
          </p:spPr>
        </p:pic>
        <p:pic>
          <p:nvPicPr>
            <p:cNvPr id="24" name="Picture 2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p:blipFill>
          <p:spPr>
            <a:xfrm>
              <a:off x="5054547" y="5765174"/>
              <a:ext cx="137016" cy="141085"/>
            </a:xfrm>
            <a:prstGeom prst="rect">
              <a:avLst/>
            </a:prstGeom>
          </p:spPr>
        </p:pic>
        <p:pic>
          <p:nvPicPr>
            <p:cNvPr id="25" name="Picture 2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p:blipFill>
          <p:spPr>
            <a:xfrm>
              <a:off x="5054547" y="6095820"/>
              <a:ext cx="137016" cy="141085"/>
            </a:xfrm>
            <a:prstGeom prst="rect">
              <a:avLst/>
            </a:prstGeom>
          </p:spPr>
        </p:pic>
        <p:pic>
          <p:nvPicPr>
            <p:cNvPr id="26" name="Picture 2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p:blipFill>
          <p:spPr>
            <a:xfrm>
              <a:off x="5054547" y="6445551"/>
              <a:ext cx="137016" cy="141085"/>
            </a:xfrm>
            <a:prstGeom prst="rect">
              <a:avLst/>
            </a:prstGeom>
          </p:spPr>
        </p:pic>
        <p:pic>
          <p:nvPicPr>
            <p:cNvPr id="27" name="Picture 2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p:blipFill>
          <p:spPr>
            <a:xfrm>
              <a:off x="5054547" y="6786673"/>
              <a:ext cx="137016" cy="141085"/>
            </a:xfrm>
            <a:prstGeom prst="rect">
              <a:avLst/>
            </a:prstGeom>
          </p:spPr>
        </p:pic>
        <p:pic>
          <p:nvPicPr>
            <p:cNvPr id="28" name="Picture 2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p:blipFill>
          <p:spPr>
            <a:xfrm>
              <a:off x="5054547" y="7125915"/>
              <a:ext cx="137016" cy="141085"/>
            </a:xfrm>
            <a:prstGeom prst="rect">
              <a:avLst/>
            </a:prstGeom>
          </p:spPr>
        </p:pic>
        <p:pic>
          <p:nvPicPr>
            <p:cNvPr id="29" name="Picture 2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p:blipFill>
          <p:spPr>
            <a:xfrm>
              <a:off x="5054547" y="7467037"/>
              <a:ext cx="137016" cy="141085"/>
            </a:xfrm>
            <a:prstGeom prst="rect">
              <a:avLst/>
            </a:prstGeom>
          </p:spPr>
        </p:pic>
        <p:grpSp>
          <p:nvGrpSpPr>
            <p:cNvPr id="30" name="Group 30"/>
            <p:cNvGrpSpPr/>
            <p:nvPr/>
          </p:nvGrpSpPr>
          <p:grpSpPr>
            <a:xfrm>
              <a:off x="807179" y="6063026"/>
              <a:ext cx="1286751" cy="376855"/>
              <a:chOff x="0" y="0"/>
              <a:chExt cx="777342" cy="227663"/>
            </a:xfrm>
          </p:grpSpPr>
          <p:sp>
            <p:nvSpPr>
              <p:cNvPr id="31" name="Freeform 31"/>
              <p:cNvSpPr/>
              <p:nvPr/>
            </p:nvSpPr>
            <p:spPr>
              <a:xfrm>
                <a:off x="0" y="0"/>
                <a:ext cx="777342" cy="227663"/>
              </a:xfrm>
              <a:custGeom>
                <a:avLst/>
                <a:gdLst/>
                <a:ahLst/>
                <a:cxnLst/>
                <a:rect l="l" t="t" r="r" b="b"/>
                <a:pathLst>
                  <a:path w="777342" h="227663">
                    <a:moveTo>
                      <a:pt x="0" y="0"/>
                    </a:moveTo>
                    <a:lnTo>
                      <a:pt x="777342" y="0"/>
                    </a:lnTo>
                    <a:lnTo>
                      <a:pt x="777342" y="227663"/>
                    </a:lnTo>
                    <a:lnTo>
                      <a:pt x="0" y="227663"/>
                    </a:lnTo>
                    <a:close/>
                  </a:path>
                </a:pathLst>
              </a:custGeom>
              <a:solidFill>
                <a:srgbClr val="2C2928"/>
              </a:solidFill>
            </p:spPr>
          </p:sp>
        </p:grpSp>
        <p:grpSp>
          <p:nvGrpSpPr>
            <p:cNvPr id="32" name="Group 32"/>
            <p:cNvGrpSpPr/>
            <p:nvPr/>
          </p:nvGrpSpPr>
          <p:grpSpPr>
            <a:xfrm>
              <a:off x="3021668" y="7402686"/>
              <a:ext cx="1286751" cy="376855"/>
              <a:chOff x="0" y="0"/>
              <a:chExt cx="777342" cy="227663"/>
            </a:xfrm>
          </p:grpSpPr>
          <p:sp>
            <p:nvSpPr>
              <p:cNvPr id="33" name="Freeform 33"/>
              <p:cNvSpPr/>
              <p:nvPr/>
            </p:nvSpPr>
            <p:spPr>
              <a:xfrm>
                <a:off x="0" y="0"/>
                <a:ext cx="777342" cy="227663"/>
              </a:xfrm>
              <a:custGeom>
                <a:avLst/>
                <a:gdLst/>
                <a:ahLst/>
                <a:cxnLst/>
                <a:rect l="l" t="t" r="r" b="b"/>
                <a:pathLst>
                  <a:path w="777342" h="227663">
                    <a:moveTo>
                      <a:pt x="0" y="0"/>
                    </a:moveTo>
                    <a:lnTo>
                      <a:pt x="777342" y="0"/>
                    </a:lnTo>
                    <a:lnTo>
                      <a:pt x="777342" y="227663"/>
                    </a:lnTo>
                    <a:lnTo>
                      <a:pt x="0" y="227663"/>
                    </a:lnTo>
                    <a:close/>
                  </a:path>
                </a:pathLst>
              </a:custGeom>
              <a:solidFill>
                <a:srgbClr val="2C2928"/>
              </a:solidFill>
            </p:spPr>
          </p:sp>
        </p:grpSp>
        <p:grpSp>
          <p:nvGrpSpPr>
            <p:cNvPr id="34" name="Group 34"/>
            <p:cNvGrpSpPr/>
            <p:nvPr/>
          </p:nvGrpSpPr>
          <p:grpSpPr>
            <a:xfrm>
              <a:off x="5230300" y="8115457"/>
              <a:ext cx="1286751" cy="376855"/>
              <a:chOff x="0" y="0"/>
              <a:chExt cx="777342" cy="227663"/>
            </a:xfrm>
          </p:grpSpPr>
          <p:sp>
            <p:nvSpPr>
              <p:cNvPr id="35" name="Freeform 35"/>
              <p:cNvSpPr/>
              <p:nvPr/>
            </p:nvSpPr>
            <p:spPr>
              <a:xfrm>
                <a:off x="0" y="0"/>
                <a:ext cx="777342" cy="227663"/>
              </a:xfrm>
              <a:custGeom>
                <a:avLst/>
                <a:gdLst/>
                <a:ahLst/>
                <a:cxnLst/>
                <a:rect l="l" t="t" r="r" b="b"/>
                <a:pathLst>
                  <a:path w="777342" h="227663">
                    <a:moveTo>
                      <a:pt x="0" y="0"/>
                    </a:moveTo>
                    <a:lnTo>
                      <a:pt x="777342" y="0"/>
                    </a:lnTo>
                    <a:lnTo>
                      <a:pt x="777342" y="227663"/>
                    </a:lnTo>
                    <a:lnTo>
                      <a:pt x="0" y="227663"/>
                    </a:lnTo>
                    <a:close/>
                  </a:path>
                </a:pathLst>
              </a:custGeom>
              <a:solidFill>
                <a:srgbClr val="2C2928"/>
              </a:solidFill>
            </p:spPr>
          </p:sp>
        </p:grpSp>
        <p:pic>
          <p:nvPicPr>
            <p:cNvPr id="36" name="Picture 36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3142463" y="10010932"/>
              <a:ext cx="1059579" cy="221939"/>
            </a:xfrm>
            <a:prstGeom prst="rect">
              <a:avLst/>
            </a:prstGeom>
          </p:spPr>
        </p:pic>
        <p:pic>
          <p:nvPicPr>
            <p:cNvPr id="37" name="Picture 37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rcRect/>
            <a:stretch>
              <a:fillRect/>
            </a:stretch>
          </p:blipFill>
          <p:spPr>
            <a:xfrm>
              <a:off x="-599553" y="7272448"/>
              <a:ext cx="3024000" cy="3710429"/>
            </a:xfrm>
            <a:prstGeom prst="rect">
              <a:avLst/>
            </a:prstGeom>
          </p:spPr>
        </p:pic>
        <p:sp>
          <p:nvSpPr>
            <p:cNvPr id="38" name="TextBox 38"/>
            <p:cNvSpPr txBox="1"/>
            <p:nvPr/>
          </p:nvSpPr>
          <p:spPr>
            <a:xfrm>
              <a:off x="491080" y="3663246"/>
              <a:ext cx="1933367" cy="37156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702"/>
                </a:lnSpc>
              </a:pPr>
              <a:r>
                <a:rPr lang="en-US" sz="3002" b="1" dirty="0">
                  <a:solidFill>
                    <a:srgbClr val="333333"/>
                  </a:solidFill>
                  <a:latin typeface="League Spartan" pitchFamily="2" charset="0"/>
                </a:rPr>
                <a:t>30$</a:t>
              </a:r>
            </a:p>
          </p:txBody>
        </p:sp>
        <p:sp>
          <p:nvSpPr>
            <p:cNvPr id="39" name="TextBox 39"/>
            <p:cNvSpPr txBox="1"/>
            <p:nvPr/>
          </p:nvSpPr>
          <p:spPr>
            <a:xfrm>
              <a:off x="491080" y="2870470"/>
              <a:ext cx="1933367" cy="40576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359"/>
                </a:lnSpc>
              </a:pPr>
              <a:r>
                <a:rPr lang="en-US" sz="2400" dirty="0">
                  <a:solidFill>
                    <a:srgbClr val="424242"/>
                  </a:solidFill>
                  <a:latin typeface="League Spartan Bold"/>
                </a:rPr>
                <a:t>Basic</a:t>
              </a:r>
            </a:p>
          </p:txBody>
        </p:sp>
        <p:sp>
          <p:nvSpPr>
            <p:cNvPr id="40" name="TextBox 40"/>
            <p:cNvSpPr txBox="1"/>
            <p:nvPr/>
          </p:nvSpPr>
          <p:spPr>
            <a:xfrm>
              <a:off x="2341951" y="2870470"/>
              <a:ext cx="2660601" cy="41530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359"/>
                </a:lnSpc>
              </a:pPr>
              <a:r>
                <a:rPr lang="en-US" sz="2400" dirty="0">
                  <a:solidFill>
                    <a:srgbClr val="424242"/>
                  </a:solidFill>
                  <a:latin typeface="League Spartan Bold"/>
                </a:rPr>
                <a:t>Standard</a:t>
              </a:r>
            </a:p>
          </p:txBody>
        </p:sp>
        <p:sp>
          <p:nvSpPr>
            <p:cNvPr id="41" name="TextBox 41"/>
            <p:cNvSpPr txBox="1"/>
            <p:nvPr/>
          </p:nvSpPr>
          <p:spPr>
            <a:xfrm>
              <a:off x="4671222" y="2870470"/>
              <a:ext cx="2404907" cy="40576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359"/>
                </a:lnSpc>
              </a:pPr>
              <a:r>
                <a:rPr lang="en-US" sz="2400" dirty="0">
                  <a:solidFill>
                    <a:srgbClr val="424242"/>
                  </a:solidFill>
                  <a:latin typeface="League Spartan Bold"/>
                </a:rPr>
                <a:t>Premium</a:t>
              </a:r>
            </a:p>
          </p:txBody>
        </p:sp>
        <p:sp>
          <p:nvSpPr>
            <p:cNvPr id="42" name="TextBox 42"/>
            <p:cNvSpPr txBox="1"/>
            <p:nvPr/>
          </p:nvSpPr>
          <p:spPr>
            <a:xfrm>
              <a:off x="2698360" y="3663246"/>
              <a:ext cx="1933367" cy="37156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702"/>
                </a:lnSpc>
              </a:pPr>
              <a:r>
                <a:rPr lang="en-US" sz="3002" b="1">
                  <a:solidFill>
                    <a:srgbClr val="333333"/>
                  </a:solidFill>
                  <a:latin typeface="League Spartan" pitchFamily="2" charset="0"/>
                </a:rPr>
                <a:t>40$</a:t>
              </a:r>
            </a:p>
          </p:txBody>
        </p:sp>
        <p:sp>
          <p:nvSpPr>
            <p:cNvPr id="43" name="TextBox 43"/>
            <p:cNvSpPr txBox="1"/>
            <p:nvPr/>
          </p:nvSpPr>
          <p:spPr>
            <a:xfrm>
              <a:off x="4907952" y="3663246"/>
              <a:ext cx="1896048" cy="37156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702"/>
                </a:lnSpc>
              </a:pPr>
              <a:r>
                <a:rPr lang="en-US" sz="3002" b="1">
                  <a:solidFill>
                    <a:srgbClr val="333333"/>
                  </a:solidFill>
                  <a:latin typeface="League Spartan" pitchFamily="2" charset="0"/>
                </a:rPr>
                <a:t>50$</a:t>
              </a:r>
            </a:p>
          </p:txBody>
        </p:sp>
        <p:sp>
          <p:nvSpPr>
            <p:cNvPr id="44" name="TextBox 44"/>
            <p:cNvSpPr txBox="1"/>
            <p:nvPr/>
          </p:nvSpPr>
          <p:spPr>
            <a:xfrm>
              <a:off x="808129" y="4492931"/>
              <a:ext cx="1461554" cy="13493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1079"/>
                </a:lnSpc>
              </a:pPr>
              <a:r>
                <a:rPr lang="en-US" sz="972" dirty="0">
                  <a:solidFill>
                    <a:srgbClr val="1C1C1E"/>
                  </a:solidFill>
                  <a:latin typeface="League Spartan"/>
                </a:rPr>
                <a:t>Service</a:t>
              </a:r>
            </a:p>
          </p:txBody>
        </p:sp>
        <p:sp>
          <p:nvSpPr>
            <p:cNvPr id="45" name="TextBox 45"/>
            <p:cNvSpPr txBox="1"/>
            <p:nvPr/>
          </p:nvSpPr>
          <p:spPr>
            <a:xfrm>
              <a:off x="808129" y="4823578"/>
              <a:ext cx="1461554" cy="13493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1079"/>
                </a:lnSpc>
              </a:pPr>
              <a:r>
                <a:rPr lang="en-US" sz="972" dirty="0">
                  <a:solidFill>
                    <a:srgbClr val="1C1C1E"/>
                  </a:solidFill>
                  <a:latin typeface="League Spartan"/>
                </a:rPr>
                <a:t>Service</a:t>
              </a:r>
            </a:p>
          </p:txBody>
        </p:sp>
        <p:sp>
          <p:nvSpPr>
            <p:cNvPr id="46" name="TextBox 46"/>
            <p:cNvSpPr txBox="1"/>
            <p:nvPr/>
          </p:nvSpPr>
          <p:spPr>
            <a:xfrm>
              <a:off x="808129" y="5173308"/>
              <a:ext cx="1461554" cy="13493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1079"/>
                </a:lnSpc>
              </a:pPr>
              <a:r>
                <a:rPr lang="en-US" sz="972">
                  <a:solidFill>
                    <a:srgbClr val="1C1C1E"/>
                  </a:solidFill>
                  <a:latin typeface="League Spartan"/>
                </a:rPr>
                <a:t>Service</a:t>
              </a:r>
            </a:p>
          </p:txBody>
        </p:sp>
        <p:sp>
          <p:nvSpPr>
            <p:cNvPr id="47" name="TextBox 47"/>
            <p:cNvSpPr txBox="1"/>
            <p:nvPr/>
          </p:nvSpPr>
          <p:spPr>
            <a:xfrm>
              <a:off x="808129" y="5514430"/>
              <a:ext cx="1461554" cy="13493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1079"/>
                </a:lnSpc>
              </a:pPr>
              <a:r>
                <a:rPr lang="en-US" sz="972">
                  <a:solidFill>
                    <a:srgbClr val="1C1C1E"/>
                  </a:solidFill>
                  <a:latin typeface="League Spartan"/>
                </a:rPr>
                <a:t>Service</a:t>
              </a:r>
            </a:p>
          </p:txBody>
        </p:sp>
        <p:sp>
          <p:nvSpPr>
            <p:cNvPr id="48" name="TextBox 48"/>
            <p:cNvSpPr txBox="1"/>
            <p:nvPr/>
          </p:nvSpPr>
          <p:spPr>
            <a:xfrm>
              <a:off x="3022618" y="4492931"/>
              <a:ext cx="1461554" cy="13493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1079"/>
                </a:lnSpc>
              </a:pPr>
              <a:r>
                <a:rPr lang="en-US" sz="972">
                  <a:solidFill>
                    <a:srgbClr val="1C1C1E"/>
                  </a:solidFill>
                  <a:latin typeface="League Spartan"/>
                </a:rPr>
                <a:t>Service</a:t>
              </a:r>
            </a:p>
          </p:txBody>
        </p:sp>
        <p:sp>
          <p:nvSpPr>
            <p:cNvPr id="49" name="TextBox 49"/>
            <p:cNvSpPr txBox="1"/>
            <p:nvPr/>
          </p:nvSpPr>
          <p:spPr>
            <a:xfrm>
              <a:off x="3022618" y="4823578"/>
              <a:ext cx="1461554" cy="13493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1079"/>
                </a:lnSpc>
              </a:pPr>
              <a:r>
                <a:rPr lang="en-US" sz="972">
                  <a:solidFill>
                    <a:srgbClr val="1C1C1E"/>
                  </a:solidFill>
                  <a:latin typeface="League Spartan"/>
                </a:rPr>
                <a:t>Service</a:t>
              </a:r>
            </a:p>
          </p:txBody>
        </p:sp>
        <p:sp>
          <p:nvSpPr>
            <p:cNvPr id="50" name="TextBox 50"/>
            <p:cNvSpPr txBox="1"/>
            <p:nvPr/>
          </p:nvSpPr>
          <p:spPr>
            <a:xfrm>
              <a:off x="3022618" y="5173308"/>
              <a:ext cx="1461554" cy="13493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1079"/>
                </a:lnSpc>
              </a:pPr>
              <a:r>
                <a:rPr lang="en-US" sz="972">
                  <a:solidFill>
                    <a:srgbClr val="1C1C1E"/>
                  </a:solidFill>
                  <a:latin typeface="League Spartan"/>
                </a:rPr>
                <a:t>Service</a:t>
              </a:r>
            </a:p>
          </p:txBody>
        </p:sp>
        <p:sp>
          <p:nvSpPr>
            <p:cNvPr id="51" name="TextBox 51"/>
            <p:cNvSpPr txBox="1"/>
            <p:nvPr/>
          </p:nvSpPr>
          <p:spPr>
            <a:xfrm>
              <a:off x="3022618" y="5514430"/>
              <a:ext cx="1461554" cy="13493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1079"/>
                </a:lnSpc>
              </a:pPr>
              <a:r>
                <a:rPr lang="en-US" sz="972">
                  <a:solidFill>
                    <a:srgbClr val="1C1C1E"/>
                  </a:solidFill>
                  <a:latin typeface="League Spartan"/>
                </a:rPr>
                <a:t>Service</a:t>
              </a:r>
            </a:p>
          </p:txBody>
        </p:sp>
        <p:sp>
          <p:nvSpPr>
            <p:cNvPr id="52" name="TextBox 52"/>
            <p:cNvSpPr txBox="1"/>
            <p:nvPr/>
          </p:nvSpPr>
          <p:spPr>
            <a:xfrm>
              <a:off x="3022618" y="5842319"/>
              <a:ext cx="1461554" cy="13493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1079"/>
                </a:lnSpc>
              </a:pPr>
              <a:r>
                <a:rPr lang="en-US" sz="972">
                  <a:solidFill>
                    <a:srgbClr val="1C1C1E"/>
                  </a:solidFill>
                  <a:latin typeface="League Spartan"/>
                </a:rPr>
                <a:t>Service</a:t>
              </a:r>
            </a:p>
          </p:txBody>
        </p:sp>
        <p:sp>
          <p:nvSpPr>
            <p:cNvPr id="53" name="TextBox 53"/>
            <p:cNvSpPr txBox="1"/>
            <p:nvPr/>
          </p:nvSpPr>
          <p:spPr>
            <a:xfrm>
              <a:off x="3022618" y="6172966"/>
              <a:ext cx="1461554" cy="13493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1079"/>
                </a:lnSpc>
              </a:pPr>
              <a:r>
                <a:rPr lang="en-US" sz="972">
                  <a:solidFill>
                    <a:srgbClr val="1C1C1E"/>
                  </a:solidFill>
                  <a:latin typeface="League Spartan"/>
                </a:rPr>
                <a:t>Service</a:t>
              </a:r>
            </a:p>
          </p:txBody>
        </p:sp>
        <p:sp>
          <p:nvSpPr>
            <p:cNvPr id="54" name="TextBox 54"/>
            <p:cNvSpPr txBox="1"/>
            <p:nvPr/>
          </p:nvSpPr>
          <p:spPr>
            <a:xfrm>
              <a:off x="3022618" y="6522696"/>
              <a:ext cx="1461554" cy="13493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1079"/>
                </a:lnSpc>
              </a:pPr>
              <a:r>
                <a:rPr lang="en-US" sz="972">
                  <a:solidFill>
                    <a:srgbClr val="1C1C1E"/>
                  </a:solidFill>
                  <a:latin typeface="League Spartan"/>
                </a:rPr>
                <a:t>Service</a:t>
              </a:r>
            </a:p>
          </p:txBody>
        </p:sp>
        <p:sp>
          <p:nvSpPr>
            <p:cNvPr id="55" name="TextBox 55"/>
            <p:cNvSpPr txBox="1"/>
            <p:nvPr/>
          </p:nvSpPr>
          <p:spPr>
            <a:xfrm>
              <a:off x="3022618" y="6863819"/>
              <a:ext cx="1461554" cy="13493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1079"/>
                </a:lnSpc>
              </a:pPr>
              <a:r>
                <a:rPr lang="en-US" sz="972">
                  <a:solidFill>
                    <a:srgbClr val="1C1C1E"/>
                  </a:solidFill>
                  <a:latin typeface="League Spartan"/>
                </a:rPr>
                <a:t>Service</a:t>
              </a:r>
            </a:p>
          </p:txBody>
        </p:sp>
        <p:sp>
          <p:nvSpPr>
            <p:cNvPr id="56" name="TextBox 56"/>
            <p:cNvSpPr txBox="1"/>
            <p:nvPr/>
          </p:nvSpPr>
          <p:spPr>
            <a:xfrm>
              <a:off x="5231250" y="4492931"/>
              <a:ext cx="1461554" cy="13493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1079"/>
                </a:lnSpc>
              </a:pPr>
              <a:r>
                <a:rPr lang="en-US" sz="972">
                  <a:solidFill>
                    <a:srgbClr val="1C1C1E"/>
                  </a:solidFill>
                  <a:latin typeface="League Spartan"/>
                </a:rPr>
                <a:t>Service</a:t>
              </a:r>
            </a:p>
          </p:txBody>
        </p:sp>
        <p:sp>
          <p:nvSpPr>
            <p:cNvPr id="57" name="TextBox 57"/>
            <p:cNvSpPr txBox="1"/>
            <p:nvPr/>
          </p:nvSpPr>
          <p:spPr>
            <a:xfrm>
              <a:off x="5231250" y="4823578"/>
              <a:ext cx="1461554" cy="13493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1079"/>
                </a:lnSpc>
              </a:pPr>
              <a:r>
                <a:rPr lang="en-US" sz="972">
                  <a:solidFill>
                    <a:srgbClr val="1C1C1E"/>
                  </a:solidFill>
                  <a:latin typeface="League Spartan"/>
                </a:rPr>
                <a:t>Service</a:t>
              </a:r>
            </a:p>
          </p:txBody>
        </p:sp>
        <p:sp>
          <p:nvSpPr>
            <p:cNvPr id="58" name="TextBox 58"/>
            <p:cNvSpPr txBox="1"/>
            <p:nvPr/>
          </p:nvSpPr>
          <p:spPr>
            <a:xfrm>
              <a:off x="5231250" y="5173308"/>
              <a:ext cx="1461554" cy="13493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1079"/>
                </a:lnSpc>
              </a:pPr>
              <a:r>
                <a:rPr lang="en-US" sz="972">
                  <a:solidFill>
                    <a:srgbClr val="1C1C1E"/>
                  </a:solidFill>
                  <a:latin typeface="League Spartan"/>
                </a:rPr>
                <a:t>Service</a:t>
              </a:r>
            </a:p>
          </p:txBody>
        </p:sp>
        <p:sp>
          <p:nvSpPr>
            <p:cNvPr id="59" name="TextBox 59"/>
            <p:cNvSpPr txBox="1"/>
            <p:nvPr/>
          </p:nvSpPr>
          <p:spPr>
            <a:xfrm>
              <a:off x="5231250" y="5514430"/>
              <a:ext cx="1461554" cy="13493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1079"/>
                </a:lnSpc>
              </a:pPr>
              <a:r>
                <a:rPr lang="en-US" sz="972">
                  <a:solidFill>
                    <a:srgbClr val="1C1C1E"/>
                  </a:solidFill>
                  <a:latin typeface="League Spartan"/>
                </a:rPr>
                <a:t>Service</a:t>
              </a:r>
            </a:p>
          </p:txBody>
        </p:sp>
        <p:sp>
          <p:nvSpPr>
            <p:cNvPr id="60" name="TextBox 60"/>
            <p:cNvSpPr txBox="1"/>
            <p:nvPr/>
          </p:nvSpPr>
          <p:spPr>
            <a:xfrm>
              <a:off x="5231250" y="5842319"/>
              <a:ext cx="1461554" cy="13493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1079"/>
                </a:lnSpc>
              </a:pPr>
              <a:r>
                <a:rPr lang="en-US" sz="972">
                  <a:solidFill>
                    <a:srgbClr val="1C1C1E"/>
                  </a:solidFill>
                  <a:latin typeface="League Spartan"/>
                </a:rPr>
                <a:t>Service</a:t>
              </a:r>
            </a:p>
          </p:txBody>
        </p:sp>
        <p:sp>
          <p:nvSpPr>
            <p:cNvPr id="61" name="TextBox 61"/>
            <p:cNvSpPr txBox="1"/>
            <p:nvPr/>
          </p:nvSpPr>
          <p:spPr>
            <a:xfrm>
              <a:off x="5231250" y="6172966"/>
              <a:ext cx="1461554" cy="13493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1079"/>
                </a:lnSpc>
              </a:pPr>
              <a:r>
                <a:rPr lang="en-US" sz="972">
                  <a:solidFill>
                    <a:srgbClr val="1C1C1E"/>
                  </a:solidFill>
                  <a:latin typeface="League Spartan"/>
                </a:rPr>
                <a:t>Service</a:t>
              </a:r>
            </a:p>
          </p:txBody>
        </p:sp>
        <p:sp>
          <p:nvSpPr>
            <p:cNvPr id="62" name="TextBox 62"/>
            <p:cNvSpPr txBox="1"/>
            <p:nvPr/>
          </p:nvSpPr>
          <p:spPr>
            <a:xfrm>
              <a:off x="5231250" y="6522696"/>
              <a:ext cx="1461554" cy="13493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1079"/>
                </a:lnSpc>
              </a:pPr>
              <a:r>
                <a:rPr lang="en-US" sz="972">
                  <a:solidFill>
                    <a:srgbClr val="1C1C1E"/>
                  </a:solidFill>
                  <a:latin typeface="League Spartan"/>
                </a:rPr>
                <a:t>Service</a:t>
              </a:r>
            </a:p>
          </p:txBody>
        </p:sp>
        <p:sp>
          <p:nvSpPr>
            <p:cNvPr id="63" name="TextBox 63"/>
            <p:cNvSpPr txBox="1"/>
            <p:nvPr/>
          </p:nvSpPr>
          <p:spPr>
            <a:xfrm>
              <a:off x="5231250" y="6863819"/>
              <a:ext cx="1461554" cy="13493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1079"/>
                </a:lnSpc>
              </a:pPr>
              <a:r>
                <a:rPr lang="en-US" sz="972">
                  <a:solidFill>
                    <a:srgbClr val="1C1C1E"/>
                  </a:solidFill>
                  <a:latin typeface="League Spartan"/>
                </a:rPr>
                <a:t>Service</a:t>
              </a:r>
            </a:p>
          </p:txBody>
        </p:sp>
        <p:sp>
          <p:nvSpPr>
            <p:cNvPr id="64" name="TextBox 64"/>
            <p:cNvSpPr txBox="1"/>
            <p:nvPr/>
          </p:nvSpPr>
          <p:spPr>
            <a:xfrm>
              <a:off x="5231250" y="7203060"/>
              <a:ext cx="1461554" cy="13493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1079"/>
                </a:lnSpc>
              </a:pPr>
              <a:r>
                <a:rPr lang="en-US" sz="972">
                  <a:solidFill>
                    <a:srgbClr val="1C1C1E"/>
                  </a:solidFill>
                  <a:latin typeface="League Spartan"/>
                </a:rPr>
                <a:t>Service</a:t>
              </a:r>
            </a:p>
          </p:txBody>
        </p:sp>
        <p:sp>
          <p:nvSpPr>
            <p:cNvPr id="65" name="TextBox 65"/>
            <p:cNvSpPr txBox="1"/>
            <p:nvPr/>
          </p:nvSpPr>
          <p:spPr>
            <a:xfrm>
              <a:off x="5231250" y="7544182"/>
              <a:ext cx="1461554" cy="13493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1079"/>
                </a:lnSpc>
              </a:pPr>
              <a:r>
                <a:rPr lang="en-US" sz="972">
                  <a:solidFill>
                    <a:srgbClr val="1C1C1E"/>
                  </a:solidFill>
                  <a:latin typeface="League Spartan"/>
                </a:rPr>
                <a:t>Service</a:t>
              </a:r>
            </a:p>
          </p:txBody>
        </p:sp>
        <p:sp>
          <p:nvSpPr>
            <p:cNvPr id="66" name="TextBox 66"/>
            <p:cNvSpPr txBox="1"/>
            <p:nvPr/>
          </p:nvSpPr>
          <p:spPr>
            <a:xfrm>
              <a:off x="1091492" y="6050443"/>
              <a:ext cx="732542" cy="33847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925"/>
                </a:lnSpc>
              </a:pPr>
              <a:r>
                <a:rPr lang="en-US" sz="1783" dirty="0">
                  <a:solidFill>
                    <a:srgbClr val="D6AD53"/>
                  </a:solidFill>
                  <a:latin typeface="League Spartan"/>
                </a:rPr>
                <a:t>Buy</a:t>
              </a:r>
            </a:p>
          </p:txBody>
        </p:sp>
        <p:sp>
          <p:nvSpPr>
            <p:cNvPr id="67" name="TextBox 67"/>
            <p:cNvSpPr txBox="1"/>
            <p:nvPr/>
          </p:nvSpPr>
          <p:spPr>
            <a:xfrm>
              <a:off x="3305981" y="7390103"/>
              <a:ext cx="732542" cy="33847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925"/>
                </a:lnSpc>
              </a:pPr>
              <a:r>
                <a:rPr lang="en-US" sz="1783" dirty="0">
                  <a:solidFill>
                    <a:srgbClr val="D6AD53"/>
                  </a:solidFill>
                  <a:latin typeface="League Spartan"/>
                </a:rPr>
                <a:t>Buy</a:t>
              </a:r>
            </a:p>
          </p:txBody>
        </p:sp>
        <p:sp>
          <p:nvSpPr>
            <p:cNvPr id="68" name="TextBox 68"/>
            <p:cNvSpPr txBox="1"/>
            <p:nvPr/>
          </p:nvSpPr>
          <p:spPr>
            <a:xfrm>
              <a:off x="5514613" y="8102874"/>
              <a:ext cx="732542" cy="33847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925"/>
                </a:lnSpc>
              </a:pPr>
              <a:r>
                <a:rPr lang="en-US" sz="1783">
                  <a:solidFill>
                    <a:srgbClr val="D6AD53"/>
                  </a:solidFill>
                  <a:latin typeface="League Spartan"/>
                </a:rPr>
                <a:t>Buy</a:t>
              </a:r>
            </a:p>
          </p:txBody>
        </p:sp>
        <p:sp>
          <p:nvSpPr>
            <p:cNvPr id="69" name="TextBox 69"/>
            <p:cNvSpPr txBox="1"/>
            <p:nvPr/>
          </p:nvSpPr>
          <p:spPr>
            <a:xfrm>
              <a:off x="2297619" y="847835"/>
              <a:ext cx="2964762" cy="71160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5756"/>
                </a:lnSpc>
              </a:pPr>
              <a:r>
                <a:rPr lang="en-US" sz="4111" dirty="0">
                  <a:solidFill>
                    <a:srgbClr val="424242"/>
                  </a:solidFill>
                  <a:latin typeface="League Spartan Bold"/>
                </a:rPr>
                <a:t>BUSINESS</a:t>
              </a:r>
            </a:p>
          </p:txBody>
        </p:sp>
        <p:sp>
          <p:nvSpPr>
            <p:cNvPr id="70" name="TextBox 70"/>
            <p:cNvSpPr txBox="1"/>
            <p:nvPr/>
          </p:nvSpPr>
          <p:spPr>
            <a:xfrm>
              <a:off x="2979867" y="1497839"/>
              <a:ext cx="1600266" cy="39130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106"/>
                </a:lnSpc>
              </a:pPr>
              <a:r>
                <a:rPr lang="en-US" sz="2219" dirty="0">
                  <a:solidFill>
                    <a:srgbClr val="D6AD53"/>
                  </a:solidFill>
                  <a:latin typeface="League Spartan Bold"/>
                </a:rPr>
                <a:t>PRICE LIST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37</Words>
  <Application>Microsoft Office PowerPoint</Application>
  <PresentationFormat>Custom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League Spartan</vt:lpstr>
      <vt:lpstr>League Spartan Bold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Price list template</dc:title>
  <cp:lastModifiedBy>Hương Tecpen</cp:lastModifiedBy>
  <cp:revision>3</cp:revision>
  <dcterms:created xsi:type="dcterms:W3CDTF">2006-08-16T00:00:00Z</dcterms:created>
  <dcterms:modified xsi:type="dcterms:W3CDTF">2022-05-17T23:48:12Z</dcterms:modified>
  <dc:identifier>DAFAi0nmsVI</dc:identifier>
</cp:coreProperties>
</file>