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7556500" cy="10693400"/>
  <p:notesSz cx="6858000" cy="9144000"/>
  <p:embeddedFontLst>
    <p:embeddedFont>
      <p:font typeface="Arimo" panose="020B0604020202020204" charset="0"/>
      <p:regular r:id="rId3"/>
    </p:embeddedFont>
    <p:embeddedFont>
      <p:font typeface="Brittany Signature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ora" pitchFamily="2" charset="0"/>
      <p:regular r:id="rId9"/>
      <p:bold r:id="rId10"/>
      <p:italic r:id="rId11"/>
      <p:boldItalic r:id="rId12"/>
    </p:embeddedFont>
    <p:embeddedFont>
      <p:font typeface="Lora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041"/>
    <a:srgbClr val="FFF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2698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3483DBB5-8802-26F1-1EAE-FFE8DC7B6F3B}"/>
              </a:ext>
            </a:extLst>
          </p:cNvPr>
          <p:cNvGrpSpPr/>
          <p:nvPr/>
        </p:nvGrpSpPr>
        <p:grpSpPr>
          <a:xfrm>
            <a:off x="317844" y="539483"/>
            <a:ext cx="7099373" cy="9693061"/>
            <a:chOff x="317844" y="539483"/>
            <a:chExt cx="7099373" cy="9693061"/>
          </a:xfrm>
        </p:grpSpPr>
        <p:sp>
          <p:nvSpPr>
            <p:cNvPr id="2" name="AutoShape 2"/>
            <p:cNvSpPr/>
            <p:nvPr/>
          </p:nvSpPr>
          <p:spPr>
            <a:xfrm>
              <a:off x="3712962" y="2308583"/>
              <a:ext cx="439608" cy="0"/>
            </a:xfrm>
            <a:prstGeom prst="line">
              <a:avLst/>
            </a:prstGeom>
            <a:ln w="47625" cap="rnd">
              <a:solidFill>
                <a:srgbClr val="DF7C49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5413" b="5413"/>
            <a:stretch>
              <a:fillRect/>
            </a:stretch>
          </p:blipFill>
          <p:spPr>
            <a:xfrm>
              <a:off x="2925864" y="2803862"/>
              <a:ext cx="1878895" cy="223397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1982" r="21982"/>
            <a:stretch>
              <a:fillRect/>
            </a:stretch>
          </p:blipFill>
          <p:spPr>
            <a:xfrm>
              <a:off x="862659" y="2803862"/>
              <a:ext cx="1878895" cy="223397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t="20734"/>
            <a:stretch>
              <a:fillRect/>
            </a:stretch>
          </p:blipFill>
          <p:spPr>
            <a:xfrm>
              <a:off x="4985856" y="2803862"/>
              <a:ext cx="1878895" cy="223397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 l="21929" r="21929"/>
            <a:stretch>
              <a:fillRect/>
            </a:stretch>
          </p:blipFill>
          <p:spPr>
            <a:xfrm>
              <a:off x="4985856" y="2803862"/>
              <a:ext cx="1878895" cy="2233971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575024" y="10041530"/>
              <a:ext cx="6585012" cy="191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25"/>
                </a:lnSpc>
              </a:pPr>
              <a:r>
                <a:rPr lang="en-US" sz="1128" b="1" dirty="0">
                  <a:solidFill>
                    <a:srgbClr val="567041"/>
                  </a:solidFill>
                  <a:latin typeface="Lora" pitchFamily="2" charset="0"/>
                </a:rPr>
                <a:t>|  www.templateLAB.com  |  Hello@templateLAB.com   |  +123-456-7890  |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17844" y="539483"/>
              <a:ext cx="7099373" cy="1218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16"/>
                </a:lnSpc>
                <a:spcBef>
                  <a:spcPct val="0"/>
                </a:spcBef>
              </a:pPr>
              <a:r>
                <a:rPr lang="en-US" sz="4782" dirty="0">
                  <a:solidFill>
                    <a:srgbClr val="567041"/>
                  </a:solidFill>
                  <a:latin typeface="Brittany Signature" pitchFamily="2" charset="0"/>
                </a:rPr>
                <a:t>beginner photography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91126" y="1503088"/>
              <a:ext cx="4483280" cy="496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2"/>
                </a:lnSpc>
                <a:spcBef>
                  <a:spcPct val="0"/>
                </a:spcBef>
              </a:pPr>
              <a:r>
                <a:rPr lang="en-US" sz="2172" spc="314" dirty="0">
                  <a:solidFill>
                    <a:srgbClr val="567041"/>
                  </a:solidFill>
                  <a:latin typeface="Lora"/>
                </a:rPr>
                <a:t>PRICE LIST</a:t>
              </a:r>
            </a:p>
          </p:txBody>
        </p:sp>
        <p:sp>
          <p:nvSpPr>
            <p:cNvPr id="10" name="AutoShape 10"/>
            <p:cNvSpPr/>
            <p:nvPr/>
          </p:nvSpPr>
          <p:spPr>
            <a:xfrm rot="5400000">
              <a:off x="-427661" y="6561529"/>
              <a:ext cx="2589557" cy="0"/>
            </a:xfrm>
            <a:prstGeom prst="line">
              <a:avLst/>
            </a:prstGeom>
            <a:ln w="9525" cap="rnd">
              <a:solidFill>
                <a:srgbClr val="DF7C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871880" y="7860767"/>
              <a:ext cx="1856276" cy="0"/>
            </a:xfrm>
            <a:prstGeom prst="line">
              <a:avLst/>
            </a:prstGeom>
            <a:ln w="9525" cap="rnd">
              <a:solidFill>
                <a:srgbClr val="DF7C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 rot="5400000">
              <a:off x="1437836" y="6561529"/>
              <a:ext cx="2589557" cy="0"/>
            </a:xfrm>
            <a:prstGeom prst="line">
              <a:avLst/>
            </a:prstGeom>
            <a:ln w="9525" cap="rnd">
              <a:solidFill>
                <a:srgbClr val="DF7C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 rot="5400000">
              <a:off x="1631085" y="6565988"/>
              <a:ext cx="2598475" cy="0"/>
            </a:xfrm>
            <a:prstGeom prst="line">
              <a:avLst/>
            </a:prstGeom>
            <a:ln w="9525" cap="rnd">
              <a:solidFill>
                <a:srgbClr val="DF7C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2925864" y="7869988"/>
              <a:ext cx="1874415" cy="0"/>
            </a:xfrm>
            <a:prstGeom prst="line">
              <a:avLst/>
            </a:prstGeom>
            <a:ln w="9525" cap="rnd">
              <a:solidFill>
                <a:srgbClr val="DF7C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 rot="5400000">
              <a:off x="3487654" y="6574917"/>
              <a:ext cx="2616332" cy="0"/>
            </a:xfrm>
            <a:prstGeom prst="line">
              <a:avLst/>
            </a:prstGeom>
            <a:ln w="9525" cap="rnd">
              <a:solidFill>
                <a:srgbClr val="DF7C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4985856" y="5271513"/>
              <a:ext cx="1878895" cy="0"/>
            </a:xfrm>
            <a:prstGeom prst="line">
              <a:avLst/>
            </a:prstGeom>
            <a:ln w="9525" cap="rnd">
              <a:solidFill>
                <a:srgbClr val="DF7C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2923624" y="5271502"/>
              <a:ext cx="1867737" cy="0"/>
            </a:xfrm>
            <a:prstGeom prst="line">
              <a:avLst/>
            </a:prstGeom>
            <a:ln w="9525" cap="rnd">
              <a:solidFill>
                <a:srgbClr val="DF7C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860419" y="5271502"/>
              <a:ext cx="1867737" cy="0"/>
            </a:xfrm>
            <a:prstGeom prst="line">
              <a:avLst/>
            </a:prstGeom>
            <a:ln w="9525" cap="rnd">
              <a:solidFill>
                <a:srgbClr val="DF7C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rot="5400000">
              <a:off x="3682160" y="6574917"/>
              <a:ext cx="2616332" cy="0"/>
            </a:xfrm>
            <a:prstGeom prst="line">
              <a:avLst/>
            </a:prstGeom>
            <a:ln w="9525" cap="rnd">
              <a:solidFill>
                <a:srgbClr val="DF7C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4995089" y="7878613"/>
              <a:ext cx="1860431" cy="0"/>
            </a:xfrm>
            <a:prstGeom prst="line">
              <a:avLst/>
            </a:prstGeom>
            <a:ln w="9525" cap="rnd">
              <a:solidFill>
                <a:srgbClr val="DF7C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 rot="5400000">
              <a:off x="5552116" y="6574917"/>
              <a:ext cx="2616332" cy="0"/>
            </a:xfrm>
            <a:prstGeom prst="line">
              <a:avLst/>
            </a:prstGeom>
            <a:ln w="9525" cap="rnd">
              <a:solidFill>
                <a:srgbClr val="DF7C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4985856" y="6260956"/>
              <a:ext cx="1878895" cy="1007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7"/>
                </a:lnSpc>
              </a:pPr>
              <a:r>
                <a:rPr lang="en-US" sz="940" dirty="0">
                  <a:solidFill>
                    <a:srgbClr val="567041"/>
                  </a:solidFill>
                  <a:latin typeface="Lora"/>
                </a:rPr>
                <a:t>8 hour seasons</a:t>
              </a:r>
            </a:p>
            <a:p>
              <a:pPr algn="ctr">
                <a:lnSpc>
                  <a:spcPts val="1147"/>
                </a:lnSpc>
              </a:pPr>
              <a:r>
                <a:rPr lang="en-US" sz="940" dirty="0">
                  <a:solidFill>
                    <a:srgbClr val="567041"/>
                  </a:solidFill>
                  <a:latin typeface="Lora"/>
                </a:rPr>
                <a:t>250</a:t>
              </a:r>
              <a:r>
                <a:rPr lang="en-US" sz="940" dirty="0">
                  <a:solidFill>
                    <a:srgbClr val="567041"/>
                  </a:solidFill>
                  <a:latin typeface="Arimo"/>
                </a:rPr>
                <a:t> edited pictures</a:t>
              </a:r>
            </a:p>
            <a:p>
              <a:pPr algn="ctr">
                <a:lnSpc>
                  <a:spcPts val="1147"/>
                </a:lnSpc>
              </a:pPr>
              <a:r>
                <a:rPr lang="en-US" sz="940" dirty="0">
                  <a:solidFill>
                    <a:srgbClr val="567041"/>
                  </a:solidFill>
                  <a:latin typeface="Arimo"/>
                </a:rPr>
                <a:t>Two locations</a:t>
              </a:r>
            </a:p>
            <a:p>
              <a:pPr algn="ctr">
                <a:lnSpc>
                  <a:spcPts val="1147"/>
                </a:lnSpc>
              </a:pPr>
              <a:r>
                <a:rPr lang="en-US" sz="940" dirty="0">
                  <a:solidFill>
                    <a:srgbClr val="567041"/>
                  </a:solidFill>
                  <a:latin typeface="Arimo"/>
                </a:rPr>
                <a:t>Photo album</a:t>
              </a:r>
            </a:p>
            <a:p>
              <a:pPr algn="ctr">
                <a:lnSpc>
                  <a:spcPts val="1147"/>
                </a:lnSpc>
              </a:pPr>
              <a:r>
                <a:rPr lang="en-US" sz="940" dirty="0">
                  <a:solidFill>
                    <a:srgbClr val="567041"/>
                  </a:solidFill>
                  <a:latin typeface="Lora"/>
                </a:rPr>
                <a:t>Canvas</a:t>
              </a:r>
              <a:r>
                <a:rPr lang="en-US" sz="940" dirty="0">
                  <a:solidFill>
                    <a:srgbClr val="567041"/>
                  </a:solidFill>
                  <a:latin typeface="Arimo"/>
                </a:rPr>
                <a:t> prints</a:t>
              </a:r>
            </a:p>
            <a:p>
              <a:pPr algn="ctr">
                <a:lnSpc>
                  <a:spcPts val="1147"/>
                </a:lnSpc>
              </a:pPr>
              <a:r>
                <a:rPr lang="en-US" sz="940" dirty="0">
                  <a:solidFill>
                    <a:srgbClr val="567041"/>
                  </a:solidFill>
                  <a:latin typeface="Arimo"/>
                </a:rPr>
                <a:t>Online access</a:t>
              </a:r>
            </a:p>
            <a:p>
              <a:pPr algn="ctr">
                <a:lnSpc>
                  <a:spcPts val="1147"/>
                </a:lnSpc>
              </a:pPr>
              <a:endParaRPr lang="en-US" sz="940" dirty="0">
                <a:solidFill>
                  <a:srgbClr val="567041"/>
                </a:solidFill>
                <a:latin typeface="Arimo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934782" y="6260956"/>
              <a:ext cx="1865497" cy="1007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7"/>
                </a:lnSpc>
              </a:pPr>
              <a:r>
                <a:rPr lang="en-US" sz="940" dirty="0">
                  <a:solidFill>
                    <a:srgbClr val="567041"/>
                  </a:solidFill>
                  <a:latin typeface="Lora"/>
                </a:rPr>
                <a:t>2 hour seasons</a:t>
              </a:r>
            </a:p>
            <a:p>
              <a:pPr algn="ctr">
                <a:lnSpc>
                  <a:spcPts val="1147"/>
                </a:lnSpc>
              </a:pPr>
              <a:r>
                <a:rPr lang="en-US" sz="940" dirty="0">
                  <a:solidFill>
                    <a:srgbClr val="567041"/>
                  </a:solidFill>
                  <a:latin typeface="Lora"/>
                </a:rPr>
                <a:t>50</a:t>
              </a:r>
              <a:r>
                <a:rPr lang="en-US" sz="940" dirty="0">
                  <a:solidFill>
                    <a:srgbClr val="567041"/>
                  </a:solidFill>
                  <a:latin typeface="Arimo"/>
                </a:rPr>
                <a:t> edited pictures</a:t>
              </a:r>
            </a:p>
            <a:p>
              <a:pPr algn="ctr">
                <a:lnSpc>
                  <a:spcPts val="1147"/>
                </a:lnSpc>
              </a:pPr>
              <a:r>
                <a:rPr lang="en-US" sz="940" dirty="0">
                  <a:solidFill>
                    <a:srgbClr val="567041"/>
                  </a:solidFill>
                  <a:latin typeface="Lora"/>
                </a:rPr>
                <a:t>Two </a:t>
              </a:r>
              <a:r>
                <a:rPr lang="en-US" sz="940" dirty="0">
                  <a:solidFill>
                    <a:srgbClr val="567041"/>
                  </a:solidFill>
                  <a:latin typeface="Arimo"/>
                </a:rPr>
                <a:t>locations</a:t>
              </a:r>
            </a:p>
            <a:p>
              <a:pPr algn="ctr">
                <a:lnSpc>
                  <a:spcPts val="1147"/>
                </a:lnSpc>
              </a:pPr>
              <a:r>
                <a:rPr lang="en-US" sz="940" dirty="0">
                  <a:solidFill>
                    <a:srgbClr val="567041"/>
                  </a:solidFill>
                  <a:latin typeface="Arimo"/>
                </a:rPr>
                <a:t>Photo album</a:t>
              </a:r>
            </a:p>
            <a:p>
              <a:pPr algn="ctr">
                <a:lnSpc>
                  <a:spcPts val="1147"/>
                </a:lnSpc>
              </a:pPr>
              <a:r>
                <a:rPr lang="en-US" sz="940" dirty="0">
                  <a:solidFill>
                    <a:srgbClr val="567041"/>
                  </a:solidFill>
                  <a:latin typeface="Lora"/>
                </a:rPr>
                <a:t>Three</a:t>
              </a:r>
              <a:r>
                <a:rPr lang="en-US" sz="940" dirty="0">
                  <a:solidFill>
                    <a:srgbClr val="567041"/>
                  </a:solidFill>
                  <a:latin typeface="Arimo"/>
                </a:rPr>
                <a:t> 5x7 prints</a:t>
              </a:r>
            </a:p>
            <a:p>
              <a:pPr algn="ctr">
                <a:lnSpc>
                  <a:spcPts val="1147"/>
                </a:lnSpc>
              </a:pPr>
              <a:r>
                <a:rPr lang="en-US" sz="940" dirty="0">
                  <a:solidFill>
                    <a:srgbClr val="567041"/>
                  </a:solidFill>
                  <a:latin typeface="Arimo"/>
                </a:rPr>
                <a:t>Online access</a:t>
              </a:r>
            </a:p>
            <a:p>
              <a:pPr algn="ctr">
                <a:lnSpc>
                  <a:spcPts val="1147"/>
                </a:lnSpc>
              </a:pPr>
              <a:endParaRPr lang="en-US" sz="940" dirty="0">
                <a:solidFill>
                  <a:srgbClr val="567041"/>
                </a:solidFill>
                <a:latin typeface="Arimo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858178" y="6264343"/>
              <a:ext cx="1878895" cy="864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7"/>
                </a:lnSpc>
              </a:pPr>
              <a:r>
                <a:rPr lang="en-US" sz="940" dirty="0">
                  <a:solidFill>
                    <a:srgbClr val="567041"/>
                  </a:solidFill>
                  <a:latin typeface="Lora"/>
                </a:rPr>
                <a:t>1 hour season</a:t>
              </a:r>
            </a:p>
            <a:p>
              <a:pPr algn="ctr">
                <a:lnSpc>
                  <a:spcPts val="1147"/>
                </a:lnSpc>
              </a:pPr>
              <a:r>
                <a:rPr lang="en-US" sz="940" dirty="0">
                  <a:solidFill>
                    <a:srgbClr val="567041"/>
                  </a:solidFill>
                  <a:latin typeface="Lora"/>
                </a:rPr>
                <a:t>25 edited pictures</a:t>
              </a:r>
            </a:p>
            <a:p>
              <a:pPr algn="ctr">
                <a:lnSpc>
                  <a:spcPts val="1147"/>
                </a:lnSpc>
              </a:pPr>
              <a:r>
                <a:rPr lang="en-US" sz="940" dirty="0">
                  <a:solidFill>
                    <a:srgbClr val="567041"/>
                  </a:solidFill>
                  <a:latin typeface="Lora"/>
                </a:rPr>
                <a:t>One location</a:t>
              </a:r>
            </a:p>
            <a:p>
              <a:pPr algn="ctr">
                <a:lnSpc>
                  <a:spcPts val="1147"/>
                </a:lnSpc>
              </a:pPr>
              <a:r>
                <a:rPr lang="en-US" sz="940" dirty="0">
                  <a:solidFill>
                    <a:srgbClr val="567041"/>
                  </a:solidFill>
                  <a:latin typeface="Lora"/>
                </a:rPr>
                <a:t>Photo album</a:t>
              </a:r>
            </a:p>
            <a:p>
              <a:pPr algn="ctr">
                <a:lnSpc>
                  <a:spcPts val="1147"/>
                </a:lnSpc>
              </a:pPr>
              <a:r>
                <a:rPr lang="en-US" sz="940" dirty="0">
                  <a:solidFill>
                    <a:srgbClr val="567041"/>
                  </a:solidFill>
                  <a:latin typeface="Lora"/>
                </a:rPr>
                <a:t>One 5x7 print</a:t>
              </a:r>
            </a:p>
            <a:p>
              <a:pPr algn="ctr">
                <a:lnSpc>
                  <a:spcPts val="1147"/>
                </a:lnSpc>
              </a:pPr>
              <a:r>
                <a:rPr lang="en-US" sz="940" dirty="0">
                  <a:solidFill>
                    <a:srgbClr val="567041"/>
                  </a:solidFill>
                  <a:latin typeface="Lora"/>
                </a:rPr>
                <a:t>Online access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214890" y="5367507"/>
              <a:ext cx="1420828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1"/>
                </a:lnSpc>
                <a:spcBef>
                  <a:spcPct val="0"/>
                </a:spcBef>
              </a:pPr>
              <a:r>
                <a:rPr lang="en-US" sz="1985" dirty="0">
                  <a:solidFill>
                    <a:srgbClr val="567041"/>
                  </a:solidFill>
                  <a:latin typeface="Brittany Signature" pitchFamily="2" charset="0"/>
                </a:rPr>
                <a:t>Package three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155066" y="5367507"/>
              <a:ext cx="1411530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1"/>
                </a:lnSpc>
                <a:spcBef>
                  <a:spcPct val="0"/>
                </a:spcBef>
              </a:pPr>
              <a:r>
                <a:rPr lang="en-US" sz="1985" dirty="0">
                  <a:solidFill>
                    <a:srgbClr val="567041"/>
                  </a:solidFill>
                  <a:latin typeface="Brittany Signature" pitchFamily="2" charset="0"/>
                </a:rPr>
                <a:t>Package two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096510" y="5370894"/>
              <a:ext cx="1402231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1"/>
                </a:lnSpc>
                <a:spcBef>
                  <a:spcPct val="0"/>
                </a:spcBef>
              </a:pPr>
              <a:r>
                <a:rPr lang="en-US" sz="1985" dirty="0">
                  <a:solidFill>
                    <a:srgbClr val="567041"/>
                  </a:solidFill>
                  <a:latin typeface="Brittany Signature" pitchFamily="2" charset="0"/>
                </a:rPr>
                <a:t>Package One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4990326" y="7384616"/>
              <a:ext cx="1869956" cy="310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4"/>
                </a:lnSpc>
              </a:pPr>
              <a:r>
                <a:rPr lang="en-US" sz="1881" b="1" i="1" dirty="0">
                  <a:solidFill>
                    <a:srgbClr val="567041"/>
                  </a:solidFill>
                  <a:latin typeface="Lora" pitchFamily="2" charset="0"/>
                </a:rPr>
                <a:t>$750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2925853" y="7384616"/>
              <a:ext cx="1869956" cy="310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4"/>
                </a:lnSpc>
              </a:pPr>
              <a:r>
                <a:rPr lang="en-US" sz="1881" b="1" i="1" dirty="0">
                  <a:solidFill>
                    <a:srgbClr val="567041"/>
                  </a:solidFill>
                  <a:latin typeface="Lora" pitchFamily="2" charset="0"/>
                </a:rPr>
                <a:t>$450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862648" y="7388003"/>
              <a:ext cx="1869956" cy="310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4"/>
                </a:lnSpc>
              </a:pPr>
              <a:r>
                <a:rPr lang="en-US" sz="1881" b="1" i="1" dirty="0">
                  <a:solidFill>
                    <a:srgbClr val="567041"/>
                  </a:solidFill>
                  <a:latin typeface="Lora" pitchFamily="2" charset="0"/>
                </a:rPr>
                <a:t>$275</a:t>
              </a:r>
            </a:p>
          </p:txBody>
        </p:sp>
        <p:sp>
          <p:nvSpPr>
            <p:cNvPr id="34" name="AutoShape 34"/>
            <p:cNvSpPr/>
            <p:nvPr/>
          </p:nvSpPr>
          <p:spPr>
            <a:xfrm>
              <a:off x="5735899" y="6073035"/>
              <a:ext cx="378810" cy="0"/>
            </a:xfrm>
            <a:prstGeom prst="line">
              <a:avLst/>
            </a:prstGeom>
            <a:ln w="9525" cap="rnd">
              <a:solidFill>
                <a:srgbClr val="DF7C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5" name="AutoShape 35"/>
            <p:cNvSpPr/>
            <p:nvPr/>
          </p:nvSpPr>
          <p:spPr>
            <a:xfrm>
              <a:off x="3696795" y="6073035"/>
              <a:ext cx="378810" cy="0"/>
            </a:xfrm>
            <a:prstGeom prst="line">
              <a:avLst/>
            </a:prstGeom>
            <a:ln w="9525" cap="rnd">
              <a:solidFill>
                <a:srgbClr val="DF7C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6" name="AutoShape 36"/>
            <p:cNvSpPr/>
            <p:nvPr/>
          </p:nvSpPr>
          <p:spPr>
            <a:xfrm>
              <a:off x="1657691" y="6077515"/>
              <a:ext cx="378810" cy="0"/>
            </a:xfrm>
            <a:prstGeom prst="line">
              <a:avLst/>
            </a:prstGeom>
            <a:ln w="9525" cap="rnd">
              <a:solidFill>
                <a:srgbClr val="DF7C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" name="AutoShape 37"/>
            <p:cNvSpPr/>
            <p:nvPr/>
          </p:nvSpPr>
          <p:spPr>
            <a:xfrm rot="5400000">
              <a:off x="23341" y="8861716"/>
              <a:ext cx="1687553" cy="0"/>
            </a:xfrm>
            <a:prstGeom prst="line">
              <a:avLst/>
            </a:prstGeom>
            <a:ln w="9525" cap="rnd">
              <a:solidFill>
                <a:srgbClr val="DF7C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8" name="AutoShape 38"/>
            <p:cNvSpPr/>
            <p:nvPr/>
          </p:nvSpPr>
          <p:spPr>
            <a:xfrm>
              <a:off x="858178" y="9710255"/>
              <a:ext cx="5993165" cy="0"/>
            </a:xfrm>
            <a:prstGeom prst="line">
              <a:avLst/>
            </a:prstGeom>
            <a:ln w="9525" cap="rnd">
              <a:solidFill>
                <a:srgbClr val="DF7C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" name="AutoShape 39"/>
            <p:cNvSpPr/>
            <p:nvPr/>
          </p:nvSpPr>
          <p:spPr>
            <a:xfrm rot="5400000">
              <a:off x="6011451" y="8866478"/>
              <a:ext cx="1697078" cy="0"/>
            </a:xfrm>
            <a:prstGeom prst="line">
              <a:avLst/>
            </a:prstGeom>
            <a:ln w="9525" cap="rnd">
              <a:solidFill>
                <a:srgbClr val="DF7C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AutoShape 40"/>
            <p:cNvSpPr/>
            <p:nvPr/>
          </p:nvSpPr>
          <p:spPr>
            <a:xfrm>
              <a:off x="860419" y="8022409"/>
              <a:ext cx="5994808" cy="0"/>
            </a:xfrm>
            <a:prstGeom prst="line">
              <a:avLst/>
            </a:prstGeom>
            <a:ln w="9525" cap="rnd">
              <a:solidFill>
                <a:srgbClr val="DF7C49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1" name="Group 41"/>
            <p:cNvGrpSpPr/>
            <p:nvPr/>
          </p:nvGrpSpPr>
          <p:grpSpPr>
            <a:xfrm>
              <a:off x="1145980" y="8103372"/>
              <a:ext cx="1402231" cy="1234208"/>
              <a:chOff x="0" y="-95249"/>
              <a:chExt cx="1869642" cy="1645611"/>
            </a:xfrm>
          </p:grpSpPr>
          <p:sp>
            <p:nvSpPr>
              <p:cNvPr id="42" name="TextBox 42"/>
              <p:cNvSpPr txBox="1"/>
              <p:nvPr/>
            </p:nvSpPr>
            <p:spPr>
              <a:xfrm>
                <a:off x="0" y="-95249"/>
                <a:ext cx="1869642" cy="31581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07"/>
                  </a:lnSpc>
                  <a:spcBef>
                    <a:spcPct val="0"/>
                  </a:spcBef>
                </a:pPr>
                <a:r>
                  <a:rPr lang="en-US" sz="1059" spc="153" dirty="0">
                    <a:solidFill>
                      <a:srgbClr val="567041"/>
                    </a:solidFill>
                    <a:latin typeface="Lora Bold"/>
                  </a:rPr>
                  <a:t>CANVAS</a:t>
                </a:r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682281" y="303974"/>
                <a:ext cx="505080" cy="0"/>
              </a:xfrm>
              <a:prstGeom prst="line">
                <a:avLst/>
              </a:prstGeom>
              <a:ln w="12700" cap="rnd">
                <a:solidFill>
                  <a:srgbClr val="DF7C49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137516" y="376247"/>
                <a:ext cx="693326" cy="11741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40"/>
                  </a:lnSpc>
                </a:pPr>
                <a:r>
                  <a:rPr lang="en-US" sz="900" dirty="0">
                    <a:solidFill>
                      <a:srgbClr val="567041"/>
                    </a:solidFill>
                    <a:latin typeface="Lora"/>
                  </a:rPr>
                  <a:t>5x7</a:t>
                </a:r>
              </a:p>
              <a:p>
                <a:pPr>
                  <a:lnSpc>
                    <a:spcPts val="1440"/>
                  </a:lnSpc>
                </a:pPr>
                <a:r>
                  <a:rPr lang="en-US" sz="900" dirty="0">
                    <a:solidFill>
                      <a:srgbClr val="567041"/>
                    </a:solidFill>
                    <a:latin typeface="Lora"/>
                  </a:rPr>
                  <a:t>8x10</a:t>
                </a:r>
              </a:p>
              <a:p>
                <a:pPr>
                  <a:lnSpc>
                    <a:spcPts val="1440"/>
                  </a:lnSpc>
                </a:pPr>
                <a:r>
                  <a:rPr lang="en-US" sz="900" dirty="0">
                    <a:solidFill>
                      <a:srgbClr val="567041"/>
                    </a:solidFill>
                    <a:latin typeface="Lora"/>
                  </a:rPr>
                  <a:t>8x20</a:t>
                </a:r>
              </a:p>
              <a:p>
                <a:pPr>
                  <a:lnSpc>
                    <a:spcPts val="1440"/>
                  </a:lnSpc>
                </a:pPr>
                <a:r>
                  <a:rPr lang="en-US" sz="900" dirty="0">
                    <a:solidFill>
                      <a:srgbClr val="567041"/>
                    </a:solidFill>
                    <a:latin typeface="Lora"/>
                  </a:rPr>
                  <a:t>20x30</a:t>
                </a:r>
              </a:p>
              <a:p>
                <a:pPr>
                  <a:lnSpc>
                    <a:spcPts val="1440"/>
                  </a:lnSpc>
                </a:pPr>
                <a:r>
                  <a:rPr lang="en-US" sz="900" dirty="0">
                    <a:solidFill>
                      <a:srgbClr val="567041"/>
                    </a:solidFill>
                    <a:latin typeface="Lora"/>
                  </a:rPr>
                  <a:t>30x50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1038801" y="376247"/>
                <a:ext cx="693326" cy="11741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440"/>
                  </a:lnSpc>
                </a:pPr>
                <a:r>
                  <a:rPr lang="en-US" sz="900" dirty="0">
                    <a:solidFill>
                      <a:srgbClr val="567041"/>
                    </a:solidFill>
                    <a:latin typeface="Lora"/>
                  </a:rPr>
                  <a:t>$35</a:t>
                </a:r>
              </a:p>
              <a:p>
                <a:pPr algn="r">
                  <a:lnSpc>
                    <a:spcPts val="1440"/>
                  </a:lnSpc>
                </a:pPr>
                <a:r>
                  <a:rPr lang="en-US" sz="900" dirty="0">
                    <a:solidFill>
                      <a:srgbClr val="567041"/>
                    </a:solidFill>
                    <a:latin typeface="Lora"/>
                  </a:rPr>
                  <a:t>$74</a:t>
                </a:r>
              </a:p>
              <a:p>
                <a:pPr algn="r">
                  <a:lnSpc>
                    <a:spcPts val="1440"/>
                  </a:lnSpc>
                </a:pPr>
                <a:r>
                  <a:rPr lang="en-US" sz="900" dirty="0">
                    <a:solidFill>
                      <a:srgbClr val="567041"/>
                    </a:solidFill>
                    <a:latin typeface="Lora"/>
                  </a:rPr>
                  <a:t>$125</a:t>
                </a:r>
              </a:p>
              <a:p>
                <a:pPr algn="r">
                  <a:lnSpc>
                    <a:spcPts val="1440"/>
                  </a:lnSpc>
                </a:pPr>
                <a:r>
                  <a:rPr lang="en-US" sz="900" dirty="0">
                    <a:solidFill>
                      <a:srgbClr val="567041"/>
                    </a:solidFill>
                    <a:latin typeface="Lora"/>
                  </a:rPr>
                  <a:t>$250</a:t>
                </a:r>
              </a:p>
              <a:p>
                <a:pPr algn="r">
                  <a:lnSpc>
                    <a:spcPts val="1440"/>
                  </a:lnSpc>
                </a:pPr>
                <a:r>
                  <a:rPr lang="en-US" sz="900" dirty="0">
                    <a:solidFill>
                      <a:srgbClr val="567041"/>
                    </a:solidFill>
                    <a:latin typeface="Lora"/>
                  </a:rPr>
                  <a:t>$375</a:t>
                </a:r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3185084" y="8103372"/>
              <a:ext cx="1402231" cy="1415183"/>
              <a:chOff x="0" y="-95249"/>
              <a:chExt cx="1869642" cy="1886911"/>
            </a:xfrm>
          </p:grpSpPr>
          <p:sp>
            <p:nvSpPr>
              <p:cNvPr id="47" name="TextBox 47"/>
              <p:cNvSpPr txBox="1"/>
              <p:nvPr/>
            </p:nvSpPr>
            <p:spPr>
              <a:xfrm>
                <a:off x="0" y="-95249"/>
                <a:ext cx="1869642" cy="31581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07"/>
                  </a:lnSpc>
                  <a:spcBef>
                    <a:spcPct val="0"/>
                  </a:spcBef>
                </a:pPr>
                <a:r>
                  <a:rPr lang="en-US" sz="1059" spc="153" dirty="0">
                    <a:solidFill>
                      <a:srgbClr val="567041"/>
                    </a:solidFill>
                    <a:latin typeface="Lora Bold"/>
                  </a:rPr>
                  <a:t>PRINTS</a:t>
                </a:r>
              </a:p>
            </p:txBody>
          </p:sp>
          <p:sp>
            <p:nvSpPr>
              <p:cNvPr id="48" name="AutoShape 48"/>
              <p:cNvSpPr/>
              <p:nvPr/>
            </p:nvSpPr>
            <p:spPr>
              <a:xfrm>
                <a:off x="682281" y="303974"/>
                <a:ext cx="505080" cy="0"/>
              </a:xfrm>
              <a:prstGeom prst="line">
                <a:avLst/>
              </a:prstGeom>
              <a:ln w="12700" cap="rnd">
                <a:solidFill>
                  <a:srgbClr val="DF7C49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137516" y="376247"/>
                <a:ext cx="693326" cy="14154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40"/>
                  </a:lnSpc>
                </a:pPr>
                <a:r>
                  <a:rPr lang="en-US" sz="900" dirty="0">
                    <a:solidFill>
                      <a:srgbClr val="567041"/>
                    </a:solidFill>
                    <a:latin typeface="Lora"/>
                  </a:rPr>
                  <a:t>4x6</a:t>
                </a:r>
              </a:p>
              <a:p>
                <a:pPr>
                  <a:lnSpc>
                    <a:spcPts val="1440"/>
                  </a:lnSpc>
                </a:pPr>
                <a:r>
                  <a:rPr lang="en-US" sz="900" dirty="0">
                    <a:solidFill>
                      <a:srgbClr val="567041"/>
                    </a:solidFill>
                    <a:latin typeface="Lora"/>
                  </a:rPr>
                  <a:t>5x7</a:t>
                </a:r>
              </a:p>
              <a:p>
                <a:pPr>
                  <a:lnSpc>
                    <a:spcPts val="1440"/>
                  </a:lnSpc>
                </a:pPr>
                <a:r>
                  <a:rPr lang="en-US" sz="900" dirty="0">
                    <a:solidFill>
                      <a:srgbClr val="567041"/>
                    </a:solidFill>
                    <a:latin typeface="Lora"/>
                  </a:rPr>
                  <a:t>6x8</a:t>
                </a:r>
              </a:p>
              <a:p>
                <a:pPr>
                  <a:lnSpc>
                    <a:spcPts val="1440"/>
                  </a:lnSpc>
                </a:pPr>
                <a:r>
                  <a:rPr lang="en-US" sz="900" dirty="0">
                    <a:solidFill>
                      <a:srgbClr val="567041"/>
                    </a:solidFill>
                    <a:latin typeface="Lora"/>
                  </a:rPr>
                  <a:t>6x10</a:t>
                </a:r>
              </a:p>
              <a:p>
                <a:pPr>
                  <a:lnSpc>
                    <a:spcPts val="1440"/>
                  </a:lnSpc>
                </a:pPr>
                <a:r>
                  <a:rPr lang="en-US" sz="900" dirty="0">
                    <a:solidFill>
                      <a:srgbClr val="567041"/>
                    </a:solidFill>
                    <a:latin typeface="Lora"/>
                  </a:rPr>
                  <a:t>11x14</a:t>
                </a:r>
              </a:p>
              <a:p>
                <a:pPr>
                  <a:lnSpc>
                    <a:spcPts val="1440"/>
                  </a:lnSpc>
                </a:pPr>
                <a:r>
                  <a:rPr lang="en-US" sz="900" dirty="0">
                    <a:solidFill>
                      <a:srgbClr val="567041"/>
                    </a:solidFill>
                    <a:latin typeface="Lora"/>
                  </a:rPr>
                  <a:t>13x19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1038801" y="376247"/>
                <a:ext cx="693326" cy="14154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440"/>
                  </a:lnSpc>
                </a:pPr>
                <a:r>
                  <a:rPr lang="en-US" sz="900" dirty="0">
                    <a:solidFill>
                      <a:srgbClr val="567041"/>
                    </a:solidFill>
                    <a:latin typeface="Lora"/>
                  </a:rPr>
                  <a:t>$12</a:t>
                </a:r>
              </a:p>
              <a:p>
                <a:pPr algn="r">
                  <a:lnSpc>
                    <a:spcPts val="1440"/>
                  </a:lnSpc>
                </a:pPr>
                <a:r>
                  <a:rPr lang="en-US" sz="900" dirty="0">
                    <a:solidFill>
                      <a:srgbClr val="567041"/>
                    </a:solidFill>
                    <a:latin typeface="Lora"/>
                  </a:rPr>
                  <a:t>$24</a:t>
                </a:r>
              </a:p>
              <a:p>
                <a:pPr algn="r">
                  <a:lnSpc>
                    <a:spcPts val="1440"/>
                  </a:lnSpc>
                </a:pPr>
                <a:r>
                  <a:rPr lang="en-US" sz="900" dirty="0">
                    <a:solidFill>
                      <a:srgbClr val="567041"/>
                    </a:solidFill>
                    <a:latin typeface="Lora"/>
                  </a:rPr>
                  <a:t>$45</a:t>
                </a:r>
              </a:p>
              <a:p>
                <a:pPr algn="r">
                  <a:lnSpc>
                    <a:spcPts val="1440"/>
                  </a:lnSpc>
                </a:pPr>
                <a:r>
                  <a:rPr lang="en-US" sz="900" dirty="0">
                    <a:solidFill>
                      <a:srgbClr val="567041"/>
                    </a:solidFill>
                    <a:latin typeface="Lora"/>
                  </a:rPr>
                  <a:t>$50</a:t>
                </a:r>
              </a:p>
              <a:p>
                <a:pPr algn="r">
                  <a:lnSpc>
                    <a:spcPts val="1440"/>
                  </a:lnSpc>
                </a:pPr>
                <a:r>
                  <a:rPr lang="en-US" sz="900" dirty="0">
                    <a:solidFill>
                      <a:srgbClr val="567041"/>
                    </a:solidFill>
                    <a:latin typeface="Lora"/>
                  </a:rPr>
                  <a:t>$57</a:t>
                </a:r>
              </a:p>
              <a:p>
                <a:pPr algn="r">
                  <a:lnSpc>
                    <a:spcPts val="1440"/>
                  </a:lnSpc>
                </a:pPr>
                <a:r>
                  <a:rPr lang="en-US" sz="900" dirty="0">
                    <a:solidFill>
                      <a:srgbClr val="567041"/>
                    </a:solidFill>
                    <a:latin typeface="Lora"/>
                  </a:rPr>
                  <a:t>$64</a:t>
                </a:r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5224188" y="8103372"/>
              <a:ext cx="1402231" cy="872258"/>
              <a:chOff x="0" y="-95249"/>
              <a:chExt cx="1869642" cy="1163011"/>
            </a:xfrm>
          </p:grpSpPr>
          <p:sp>
            <p:nvSpPr>
              <p:cNvPr id="52" name="TextBox 52"/>
              <p:cNvSpPr txBox="1"/>
              <p:nvPr/>
            </p:nvSpPr>
            <p:spPr>
              <a:xfrm>
                <a:off x="0" y="-95249"/>
                <a:ext cx="1869642" cy="3158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07"/>
                  </a:lnSpc>
                  <a:spcBef>
                    <a:spcPct val="0"/>
                  </a:spcBef>
                </a:pPr>
                <a:r>
                  <a:rPr lang="en-US" sz="1059" spc="153" dirty="0">
                    <a:solidFill>
                      <a:srgbClr val="567041"/>
                    </a:solidFill>
                    <a:latin typeface="Lora Bold"/>
                  </a:rPr>
                  <a:t>ALBUMS</a:t>
                </a:r>
              </a:p>
            </p:txBody>
          </p:sp>
          <p:sp>
            <p:nvSpPr>
              <p:cNvPr id="53" name="AutoShape 53"/>
              <p:cNvSpPr/>
              <p:nvPr/>
            </p:nvSpPr>
            <p:spPr>
              <a:xfrm>
                <a:off x="682281" y="303974"/>
                <a:ext cx="505080" cy="0"/>
              </a:xfrm>
              <a:prstGeom prst="line">
                <a:avLst/>
              </a:prstGeom>
              <a:ln w="12700" cap="rnd">
                <a:solidFill>
                  <a:srgbClr val="DF7C49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137516" y="376247"/>
                <a:ext cx="693326" cy="6915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40"/>
                  </a:lnSpc>
                </a:pPr>
                <a:r>
                  <a:rPr lang="en-US" sz="900" dirty="0">
                    <a:solidFill>
                      <a:srgbClr val="567041"/>
                    </a:solidFill>
                    <a:latin typeface="Lora"/>
                  </a:rPr>
                  <a:t>10x10</a:t>
                </a:r>
              </a:p>
              <a:p>
                <a:pPr>
                  <a:lnSpc>
                    <a:spcPts val="1440"/>
                  </a:lnSpc>
                </a:pPr>
                <a:r>
                  <a:rPr lang="en-US" sz="900" dirty="0">
                    <a:solidFill>
                      <a:srgbClr val="567041"/>
                    </a:solidFill>
                    <a:latin typeface="Lora"/>
                  </a:rPr>
                  <a:t>12x12</a:t>
                </a:r>
              </a:p>
              <a:p>
                <a:pPr>
                  <a:lnSpc>
                    <a:spcPts val="1440"/>
                  </a:lnSpc>
                </a:pPr>
                <a:r>
                  <a:rPr lang="en-US" sz="900" dirty="0">
                    <a:solidFill>
                      <a:srgbClr val="567041"/>
                    </a:solidFill>
                    <a:latin typeface="Lora"/>
                  </a:rPr>
                  <a:t>14x11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1038801" y="376247"/>
                <a:ext cx="693326" cy="6915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440"/>
                  </a:lnSpc>
                </a:pPr>
                <a:r>
                  <a:rPr lang="en-US" sz="900" dirty="0">
                    <a:solidFill>
                      <a:srgbClr val="567041"/>
                    </a:solidFill>
                    <a:latin typeface="Lora"/>
                  </a:rPr>
                  <a:t>$275</a:t>
                </a:r>
              </a:p>
              <a:p>
                <a:pPr algn="r">
                  <a:lnSpc>
                    <a:spcPts val="1440"/>
                  </a:lnSpc>
                </a:pPr>
                <a:r>
                  <a:rPr lang="en-US" sz="900" dirty="0">
                    <a:solidFill>
                      <a:srgbClr val="567041"/>
                    </a:solidFill>
                    <a:latin typeface="Lora"/>
                  </a:rPr>
                  <a:t>$300</a:t>
                </a:r>
              </a:p>
              <a:p>
                <a:pPr algn="r">
                  <a:lnSpc>
                    <a:spcPts val="1440"/>
                  </a:lnSpc>
                </a:pPr>
                <a:r>
                  <a:rPr lang="en-US" sz="900" dirty="0">
                    <a:solidFill>
                      <a:srgbClr val="567041"/>
                    </a:solidFill>
                    <a:latin typeface="Lora"/>
                  </a:rPr>
                  <a:t>$450</a:t>
                </a: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121</Words>
  <Application>Microsoft Office PowerPoint</Application>
  <PresentationFormat>Custom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Brittany Signature</vt:lpstr>
      <vt:lpstr>Lora</vt:lpstr>
      <vt:lpstr>Calibri</vt:lpstr>
      <vt:lpstr>Lora Bold</vt:lpstr>
      <vt:lpstr>Arimo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Price list template</dc:title>
  <cp:lastModifiedBy>Hương Tecpen</cp:lastModifiedBy>
  <cp:revision>3</cp:revision>
  <dcterms:created xsi:type="dcterms:W3CDTF">2006-08-16T00:00:00Z</dcterms:created>
  <dcterms:modified xsi:type="dcterms:W3CDTF">2022-05-17T23:32:36Z</dcterms:modified>
  <dc:identifier>DAFAi0nmsVI</dc:identifier>
</cp:coreProperties>
</file>