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0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Cormorant Infant Medium" panose="00000600000000000000" pitchFamily="2" charset="0"/>
      <p:regular r:id="rId7"/>
      <p: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22" autoAdjust="0"/>
  </p:normalViewPr>
  <p:slideViewPr>
    <p:cSldViewPr>
      <p:cViewPr varScale="1">
        <p:scale>
          <a:sx n="51" d="100"/>
          <a:sy n="51" d="100"/>
        </p:scale>
        <p:origin x="1968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roup 98">
            <a:extLst>
              <a:ext uri="{FF2B5EF4-FFF2-40B4-BE49-F238E27FC236}">
                <a16:creationId xmlns:a16="http://schemas.microsoft.com/office/drawing/2014/main" id="{5EA659AE-27B6-6709-F9D7-EF72C1A81620}"/>
              </a:ext>
            </a:extLst>
          </p:cNvPr>
          <p:cNvGrpSpPr/>
          <p:nvPr/>
        </p:nvGrpSpPr>
        <p:grpSpPr>
          <a:xfrm>
            <a:off x="674366" y="651225"/>
            <a:ext cx="6921634" cy="10150371"/>
            <a:chOff x="674366" y="651225"/>
            <a:chExt cx="6921634" cy="10150371"/>
          </a:xfrm>
        </p:grpSpPr>
        <p:grpSp>
          <p:nvGrpSpPr>
            <p:cNvPr id="2" name="Group 2"/>
            <p:cNvGrpSpPr/>
            <p:nvPr/>
          </p:nvGrpSpPr>
          <p:grpSpPr>
            <a:xfrm>
              <a:off x="674366" y="2470730"/>
              <a:ext cx="2062372" cy="432181"/>
              <a:chOff x="0" y="0"/>
              <a:chExt cx="2749829" cy="576242"/>
            </a:xfrm>
          </p:grpSpPr>
          <p:grpSp>
            <p:nvGrpSpPr>
              <p:cNvPr id="3" name="Group 3"/>
              <p:cNvGrpSpPr/>
              <p:nvPr/>
            </p:nvGrpSpPr>
            <p:grpSpPr>
              <a:xfrm>
                <a:off x="0" y="0"/>
                <a:ext cx="2749829" cy="576242"/>
                <a:chOff x="0" y="0"/>
                <a:chExt cx="1202465" cy="251983"/>
              </a:xfrm>
            </p:grpSpPr>
            <p:sp>
              <p:nvSpPr>
                <p:cNvPr id="4" name="Freeform 4"/>
                <p:cNvSpPr/>
                <p:nvPr/>
              </p:nvSpPr>
              <p:spPr>
                <a:xfrm>
                  <a:off x="0" y="0"/>
                  <a:ext cx="1202465" cy="2519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2465" h="251983">
                      <a:moveTo>
                        <a:pt x="0" y="0"/>
                      </a:moveTo>
                      <a:lnTo>
                        <a:pt x="1202465" y="0"/>
                      </a:lnTo>
                      <a:lnTo>
                        <a:pt x="1202465" y="251983"/>
                      </a:lnTo>
                      <a:lnTo>
                        <a:pt x="0" y="251983"/>
                      </a:lnTo>
                      <a:close/>
                    </a:path>
                  </a:pathLst>
                </a:custGeom>
                <a:solidFill>
                  <a:srgbClr val="F8E4DE"/>
                </a:solidFill>
              </p:spPr>
            </p:sp>
          </p:grpSp>
          <p:sp>
            <p:nvSpPr>
              <p:cNvPr id="5" name="TextBox 5"/>
              <p:cNvSpPr txBox="1"/>
              <p:nvPr/>
            </p:nvSpPr>
            <p:spPr>
              <a:xfrm>
                <a:off x="223604" y="38608"/>
                <a:ext cx="2526225" cy="4081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2520"/>
                  </a:lnSpc>
                </a:pPr>
                <a:r>
                  <a:rPr lang="en-US" sz="1800">
                    <a:solidFill>
                      <a:srgbClr val="00031B"/>
                    </a:solidFill>
                    <a:latin typeface="Cormorant Infant Medium" panose="00000600000000000000" pitchFamily="2" charset="0"/>
                  </a:rPr>
                  <a:t>Expeses</a:t>
                </a:r>
              </a:p>
            </p:txBody>
          </p:sp>
        </p:grpSp>
        <p:grpSp>
          <p:nvGrpSpPr>
            <p:cNvPr id="6" name="Group 6"/>
            <p:cNvGrpSpPr/>
            <p:nvPr/>
          </p:nvGrpSpPr>
          <p:grpSpPr>
            <a:xfrm>
              <a:off x="2853635" y="2470730"/>
              <a:ext cx="1262936" cy="432181"/>
              <a:chOff x="0" y="0"/>
              <a:chExt cx="1683915" cy="576242"/>
            </a:xfrm>
          </p:grpSpPr>
          <p:grpSp>
            <p:nvGrpSpPr>
              <p:cNvPr id="7" name="Group 7"/>
              <p:cNvGrpSpPr/>
              <p:nvPr/>
            </p:nvGrpSpPr>
            <p:grpSpPr>
              <a:xfrm>
                <a:off x="0" y="0"/>
                <a:ext cx="1683915" cy="576242"/>
                <a:chOff x="0" y="0"/>
                <a:chExt cx="736354" cy="251983"/>
              </a:xfrm>
            </p:grpSpPr>
            <p:sp>
              <p:nvSpPr>
                <p:cNvPr id="8" name="Freeform 8"/>
                <p:cNvSpPr/>
                <p:nvPr/>
              </p:nvSpPr>
              <p:spPr>
                <a:xfrm>
                  <a:off x="0" y="0"/>
                  <a:ext cx="736354" cy="2519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6354" h="251983">
                      <a:moveTo>
                        <a:pt x="0" y="0"/>
                      </a:moveTo>
                      <a:lnTo>
                        <a:pt x="736354" y="0"/>
                      </a:lnTo>
                      <a:lnTo>
                        <a:pt x="736354" y="251983"/>
                      </a:lnTo>
                      <a:lnTo>
                        <a:pt x="0" y="251983"/>
                      </a:lnTo>
                      <a:close/>
                    </a:path>
                  </a:pathLst>
                </a:custGeom>
                <a:solidFill>
                  <a:srgbClr val="F8E4DE"/>
                </a:solidFill>
              </p:spPr>
            </p:sp>
          </p:grpSp>
          <p:sp>
            <p:nvSpPr>
              <p:cNvPr id="9" name="TextBox 9"/>
              <p:cNvSpPr txBox="1"/>
              <p:nvPr/>
            </p:nvSpPr>
            <p:spPr>
              <a:xfrm>
                <a:off x="223604" y="38608"/>
                <a:ext cx="1460311" cy="4081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2520"/>
                  </a:lnSpc>
                </a:pPr>
                <a:r>
                  <a:rPr lang="en-US" sz="1800">
                    <a:solidFill>
                      <a:srgbClr val="00031B"/>
                    </a:solidFill>
                    <a:latin typeface="Cormorant Infant Medium" panose="00000600000000000000" pitchFamily="2" charset="0"/>
                  </a:rPr>
                  <a:t>Budgeted</a:t>
                </a:r>
              </a:p>
            </p:txBody>
          </p:sp>
        </p:grpSp>
        <p:grpSp>
          <p:nvGrpSpPr>
            <p:cNvPr id="10" name="Group 10"/>
            <p:cNvGrpSpPr/>
            <p:nvPr/>
          </p:nvGrpSpPr>
          <p:grpSpPr>
            <a:xfrm>
              <a:off x="4233469" y="2470730"/>
              <a:ext cx="1267635" cy="432181"/>
              <a:chOff x="0" y="0"/>
              <a:chExt cx="1690179" cy="576242"/>
            </a:xfrm>
          </p:grpSpPr>
          <p:grpSp>
            <p:nvGrpSpPr>
              <p:cNvPr id="11" name="Group 11"/>
              <p:cNvGrpSpPr/>
              <p:nvPr/>
            </p:nvGrpSpPr>
            <p:grpSpPr>
              <a:xfrm>
                <a:off x="0" y="0"/>
                <a:ext cx="1690178" cy="576242"/>
                <a:chOff x="0" y="0"/>
                <a:chExt cx="739093" cy="251983"/>
              </a:xfrm>
            </p:grpSpPr>
            <p:sp>
              <p:nvSpPr>
                <p:cNvPr id="12" name="Freeform 12"/>
                <p:cNvSpPr/>
                <p:nvPr/>
              </p:nvSpPr>
              <p:spPr>
                <a:xfrm>
                  <a:off x="0" y="0"/>
                  <a:ext cx="739093" cy="2519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9093" h="251983">
                      <a:moveTo>
                        <a:pt x="0" y="0"/>
                      </a:moveTo>
                      <a:lnTo>
                        <a:pt x="739093" y="0"/>
                      </a:lnTo>
                      <a:lnTo>
                        <a:pt x="739093" y="251983"/>
                      </a:lnTo>
                      <a:lnTo>
                        <a:pt x="0" y="251983"/>
                      </a:lnTo>
                      <a:close/>
                    </a:path>
                  </a:pathLst>
                </a:custGeom>
                <a:solidFill>
                  <a:srgbClr val="F8E4DE"/>
                </a:solidFill>
              </p:spPr>
            </p:sp>
          </p:grpSp>
          <p:sp>
            <p:nvSpPr>
              <p:cNvPr id="13" name="TextBox 13"/>
              <p:cNvSpPr txBox="1"/>
              <p:nvPr/>
            </p:nvSpPr>
            <p:spPr>
              <a:xfrm>
                <a:off x="223604" y="38608"/>
                <a:ext cx="1466575" cy="4081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2520"/>
                  </a:lnSpc>
                </a:pPr>
                <a:r>
                  <a:rPr lang="en-US" sz="1800">
                    <a:solidFill>
                      <a:srgbClr val="00031B"/>
                    </a:solidFill>
                    <a:latin typeface="Cormorant Infant Medium" panose="00000600000000000000" pitchFamily="2" charset="0"/>
                  </a:rPr>
                  <a:t>Actual</a:t>
                </a:r>
              </a:p>
            </p:txBody>
          </p:sp>
        </p:grpSp>
        <p:grpSp>
          <p:nvGrpSpPr>
            <p:cNvPr id="14" name="Group 14"/>
            <p:cNvGrpSpPr/>
            <p:nvPr/>
          </p:nvGrpSpPr>
          <p:grpSpPr>
            <a:xfrm>
              <a:off x="5618000" y="2470730"/>
              <a:ext cx="1267635" cy="432181"/>
              <a:chOff x="0" y="0"/>
              <a:chExt cx="1690179" cy="576242"/>
            </a:xfrm>
          </p:grpSpPr>
          <p:grpSp>
            <p:nvGrpSpPr>
              <p:cNvPr id="15" name="Group 15"/>
              <p:cNvGrpSpPr/>
              <p:nvPr/>
            </p:nvGrpSpPr>
            <p:grpSpPr>
              <a:xfrm>
                <a:off x="0" y="0"/>
                <a:ext cx="1690178" cy="576242"/>
                <a:chOff x="0" y="0"/>
                <a:chExt cx="739093" cy="251983"/>
              </a:xfrm>
            </p:grpSpPr>
            <p:sp>
              <p:nvSpPr>
                <p:cNvPr id="16" name="Freeform 16"/>
                <p:cNvSpPr/>
                <p:nvPr/>
              </p:nvSpPr>
              <p:spPr>
                <a:xfrm>
                  <a:off x="0" y="0"/>
                  <a:ext cx="739093" cy="2519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9093" h="251983">
                      <a:moveTo>
                        <a:pt x="0" y="0"/>
                      </a:moveTo>
                      <a:lnTo>
                        <a:pt x="739093" y="0"/>
                      </a:lnTo>
                      <a:lnTo>
                        <a:pt x="739093" y="251983"/>
                      </a:lnTo>
                      <a:lnTo>
                        <a:pt x="0" y="251983"/>
                      </a:lnTo>
                      <a:close/>
                    </a:path>
                  </a:pathLst>
                </a:custGeom>
                <a:solidFill>
                  <a:srgbClr val="F8E4DE"/>
                </a:solidFill>
              </p:spPr>
            </p:sp>
          </p:grpSp>
          <p:sp>
            <p:nvSpPr>
              <p:cNvPr id="17" name="TextBox 17"/>
              <p:cNvSpPr txBox="1"/>
              <p:nvPr/>
            </p:nvSpPr>
            <p:spPr>
              <a:xfrm>
                <a:off x="223604" y="38608"/>
                <a:ext cx="1466575" cy="4081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2520"/>
                  </a:lnSpc>
                </a:pPr>
                <a:r>
                  <a:rPr lang="en-US" sz="1800">
                    <a:solidFill>
                      <a:srgbClr val="00031B"/>
                    </a:solidFill>
                    <a:latin typeface="Cormorant Infant Medium" panose="00000600000000000000" pitchFamily="2" charset="0"/>
                  </a:rPr>
                  <a:t>Different</a:t>
                </a:r>
              </a:p>
            </p:txBody>
          </p:sp>
        </p:grpSp>
        <p:grpSp>
          <p:nvGrpSpPr>
            <p:cNvPr id="18" name="Group 18"/>
            <p:cNvGrpSpPr/>
            <p:nvPr/>
          </p:nvGrpSpPr>
          <p:grpSpPr>
            <a:xfrm>
              <a:off x="674366" y="3240975"/>
              <a:ext cx="6206570" cy="19050"/>
              <a:chOff x="0" y="0"/>
              <a:chExt cx="8275427" cy="25400"/>
            </a:xfrm>
          </p:grpSpPr>
          <p:sp>
            <p:nvSpPr>
              <p:cNvPr id="19" name="AutoShape 19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0" name="AutoShape 20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1" name="AutoShape 21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2" name="AutoShape 22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23" name="Group 23"/>
            <p:cNvGrpSpPr/>
            <p:nvPr/>
          </p:nvGrpSpPr>
          <p:grpSpPr>
            <a:xfrm>
              <a:off x="674366" y="3692732"/>
              <a:ext cx="6206570" cy="19050"/>
              <a:chOff x="0" y="0"/>
              <a:chExt cx="8275427" cy="25400"/>
            </a:xfrm>
          </p:grpSpPr>
          <p:sp>
            <p:nvSpPr>
              <p:cNvPr id="24" name="AutoShape 24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5" name="AutoShape 25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6" name="AutoShape 26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27" name="AutoShape 27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28" name="Group 28"/>
            <p:cNvGrpSpPr/>
            <p:nvPr/>
          </p:nvGrpSpPr>
          <p:grpSpPr>
            <a:xfrm>
              <a:off x="674366" y="4144489"/>
              <a:ext cx="6206570" cy="19050"/>
              <a:chOff x="0" y="0"/>
              <a:chExt cx="8275427" cy="25400"/>
            </a:xfrm>
          </p:grpSpPr>
          <p:sp>
            <p:nvSpPr>
              <p:cNvPr id="29" name="AutoShape 29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0" name="AutoShape 30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1" name="AutoShape 31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2" name="AutoShape 32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33" name="Group 33"/>
            <p:cNvGrpSpPr/>
            <p:nvPr/>
          </p:nvGrpSpPr>
          <p:grpSpPr>
            <a:xfrm>
              <a:off x="674366" y="4596246"/>
              <a:ext cx="6206570" cy="19050"/>
              <a:chOff x="0" y="0"/>
              <a:chExt cx="8275427" cy="25400"/>
            </a:xfrm>
          </p:grpSpPr>
          <p:sp>
            <p:nvSpPr>
              <p:cNvPr id="34" name="AutoShape 34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5" name="AutoShape 35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6" name="AutoShape 36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37" name="AutoShape 37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38" name="Group 38"/>
            <p:cNvGrpSpPr/>
            <p:nvPr/>
          </p:nvGrpSpPr>
          <p:grpSpPr>
            <a:xfrm>
              <a:off x="674366" y="5048003"/>
              <a:ext cx="6206570" cy="19050"/>
              <a:chOff x="0" y="0"/>
              <a:chExt cx="8275427" cy="25400"/>
            </a:xfrm>
          </p:grpSpPr>
          <p:sp>
            <p:nvSpPr>
              <p:cNvPr id="39" name="AutoShape 39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0" name="AutoShape 40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1" name="AutoShape 41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2" name="AutoShape 42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43" name="Group 43"/>
            <p:cNvGrpSpPr/>
            <p:nvPr/>
          </p:nvGrpSpPr>
          <p:grpSpPr>
            <a:xfrm>
              <a:off x="674366" y="5499761"/>
              <a:ext cx="6206570" cy="19050"/>
              <a:chOff x="0" y="0"/>
              <a:chExt cx="8275427" cy="25400"/>
            </a:xfrm>
          </p:grpSpPr>
          <p:sp>
            <p:nvSpPr>
              <p:cNvPr id="44" name="AutoShape 44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5" name="AutoShape 45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6" name="AutoShape 46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47" name="AutoShape 47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48" name="Group 48"/>
            <p:cNvGrpSpPr/>
            <p:nvPr/>
          </p:nvGrpSpPr>
          <p:grpSpPr>
            <a:xfrm>
              <a:off x="674366" y="5951518"/>
              <a:ext cx="6206570" cy="19050"/>
              <a:chOff x="0" y="0"/>
              <a:chExt cx="8275427" cy="25400"/>
            </a:xfrm>
          </p:grpSpPr>
          <p:sp>
            <p:nvSpPr>
              <p:cNvPr id="49" name="AutoShape 49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0" name="AutoShape 50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1" name="AutoShape 51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2" name="AutoShape 52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53" name="Group 53"/>
            <p:cNvGrpSpPr/>
            <p:nvPr/>
          </p:nvGrpSpPr>
          <p:grpSpPr>
            <a:xfrm>
              <a:off x="674366" y="6403275"/>
              <a:ext cx="6206570" cy="19050"/>
              <a:chOff x="0" y="0"/>
              <a:chExt cx="8275427" cy="25400"/>
            </a:xfrm>
          </p:grpSpPr>
          <p:sp>
            <p:nvSpPr>
              <p:cNvPr id="54" name="AutoShape 54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5" name="AutoShape 55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6" name="AutoShape 56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57" name="AutoShape 57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58" name="Group 58"/>
            <p:cNvGrpSpPr/>
            <p:nvPr/>
          </p:nvGrpSpPr>
          <p:grpSpPr>
            <a:xfrm>
              <a:off x="674366" y="6855032"/>
              <a:ext cx="6206570" cy="19050"/>
              <a:chOff x="0" y="0"/>
              <a:chExt cx="8275427" cy="25400"/>
            </a:xfrm>
          </p:grpSpPr>
          <p:sp>
            <p:nvSpPr>
              <p:cNvPr id="59" name="AutoShape 59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0" name="AutoShape 60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1" name="AutoShape 61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2" name="AutoShape 62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63" name="Group 63"/>
            <p:cNvGrpSpPr/>
            <p:nvPr/>
          </p:nvGrpSpPr>
          <p:grpSpPr>
            <a:xfrm>
              <a:off x="674366" y="7306789"/>
              <a:ext cx="6206570" cy="19050"/>
              <a:chOff x="0" y="0"/>
              <a:chExt cx="8275427" cy="25400"/>
            </a:xfrm>
          </p:grpSpPr>
          <p:sp>
            <p:nvSpPr>
              <p:cNvPr id="64" name="AutoShape 64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5" name="AutoShape 65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6" name="AutoShape 66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67" name="AutoShape 67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68" name="Group 68"/>
            <p:cNvGrpSpPr/>
            <p:nvPr/>
          </p:nvGrpSpPr>
          <p:grpSpPr>
            <a:xfrm>
              <a:off x="674366" y="7758546"/>
              <a:ext cx="6206570" cy="19050"/>
              <a:chOff x="0" y="0"/>
              <a:chExt cx="8275427" cy="25400"/>
            </a:xfrm>
          </p:grpSpPr>
          <p:sp>
            <p:nvSpPr>
              <p:cNvPr id="69" name="AutoShape 69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0" name="AutoShape 70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1" name="AutoShape 71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2" name="AutoShape 72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73" name="Group 73"/>
            <p:cNvGrpSpPr/>
            <p:nvPr/>
          </p:nvGrpSpPr>
          <p:grpSpPr>
            <a:xfrm>
              <a:off x="674366" y="8210303"/>
              <a:ext cx="6206570" cy="19050"/>
              <a:chOff x="0" y="0"/>
              <a:chExt cx="8275427" cy="25400"/>
            </a:xfrm>
          </p:grpSpPr>
          <p:sp>
            <p:nvSpPr>
              <p:cNvPr id="74" name="AutoShape 74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5" name="AutoShape 75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6" name="AutoShape 76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77" name="AutoShape 77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78" name="Group 78"/>
            <p:cNvGrpSpPr/>
            <p:nvPr/>
          </p:nvGrpSpPr>
          <p:grpSpPr>
            <a:xfrm>
              <a:off x="674366" y="8662061"/>
              <a:ext cx="6206570" cy="19050"/>
              <a:chOff x="0" y="0"/>
              <a:chExt cx="8275427" cy="25400"/>
            </a:xfrm>
          </p:grpSpPr>
          <p:sp>
            <p:nvSpPr>
              <p:cNvPr id="79" name="AutoShape 79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80" name="AutoShape 80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81" name="AutoShape 81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82" name="AutoShape 82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83" name="Group 83"/>
            <p:cNvGrpSpPr/>
            <p:nvPr/>
          </p:nvGrpSpPr>
          <p:grpSpPr>
            <a:xfrm>
              <a:off x="674366" y="9113818"/>
              <a:ext cx="6206570" cy="19050"/>
              <a:chOff x="0" y="0"/>
              <a:chExt cx="8275427" cy="25400"/>
            </a:xfrm>
          </p:grpSpPr>
          <p:sp>
            <p:nvSpPr>
              <p:cNvPr id="84" name="AutoShape 84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85" name="AutoShape 85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86" name="AutoShape 86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87" name="AutoShape 87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grpSp>
          <p:nvGrpSpPr>
            <p:cNvPr id="88" name="Group 88"/>
            <p:cNvGrpSpPr/>
            <p:nvPr/>
          </p:nvGrpSpPr>
          <p:grpSpPr>
            <a:xfrm>
              <a:off x="674366" y="9565575"/>
              <a:ext cx="6206570" cy="19050"/>
              <a:chOff x="0" y="0"/>
              <a:chExt cx="8275427" cy="25400"/>
            </a:xfrm>
          </p:grpSpPr>
          <p:sp>
            <p:nvSpPr>
              <p:cNvPr id="89" name="AutoShape 89"/>
              <p:cNvSpPr/>
              <p:nvPr/>
            </p:nvSpPr>
            <p:spPr>
              <a:xfrm>
                <a:off x="0" y="0"/>
                <a:ext cx="2749829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0" name="AutoShape 90"/>
              <p:cNvSpPr/>
              <p:nvPr/>
            </p:nvSpPr>
            <p:spPr>
              <a:xfrm>
                <a:off x="290569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1" name="AutoShape 91"/>
              <p:cNvSpPr/>
              <p:nvPr/>
            </p:nvSpPr>
            <p:spPr>
              <a:xfrm>
                <a:off x="4745471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  <p:sp>
            <p:nvSpPr>
              <p:cNvPr id="92" name="AutoShape 92"/>
              <p:cNvSpPr/>
              <p:nvPr/>
            </p:nvSpPr>
            <p:spPr>
              <a:xfrm>
                <a:off x="6591513" y="0"/>
                <a:ext cx="1683915" cy="0"/>
              </a:xfrm>
              <a:prstGeom prst="line">
                <a:avLst/>
              </a:prstGeom>
              <a:ln w="25400" cap="rnd">
                <a:solidFill>
                  <a:srgbClr val="A27C70"/>
                </a:solidFill>
                <a:prstDash val="solid"/>
                <a:headEnd type="none" w="sm" len="sm"/>
                <a:tailEnd type="none" w="sm" len="sm"/>
              </a:ln>
            </p:spPr>
          </p:sp>
        </p:grpSp>
        <p:pic>
          <p:nvPicPr>
            <p:cNvPr id="93" name="Picture 93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826055" y="1820167"/>
              <a:ext cx="1059579" cy="221939"/>
            </a:xfrm>
            <a:prstGeom prst="rect">
              <a:avLst/>
            </a:prstGeom>
          </p:spPr>
        </p:pic>
        <p:pic>
          <p:nvPicPr>
            <p:cNvPr id="94" name="Picture 94"/>
            <p:cNvPicPr>
              <a:picLocks noChangeAspect="1"/>
            </p:cNvPicPr>
            <p:nvPr/>
          </p:nvPicPr>
          <p:blipFill>
            <a:blip r:embed="rId3">
              <a:alphaModFix amt="36000"/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p:blipFill>
          <p:spPr>
            <a:xfrm>
              <a:off x="4572000" y="7777596"/>
              <a:ext cx="3024000" cy="3024000"/>
            </a:xfrm>
            <a:prstGeom prst="rect">
              <a:avLst/>
            </a:prstGeom>
          </p:spPr>
        </p:pic>
        <p:sp>
          <p:nvSpPr>
            <p:cNvPr id="95" name="TextBox 95"/>
            <p:cNvSpPr txBox="1"/>
            <p:nvPr/>
          </p:nvSpPr>
          <p:spPr>
            <a:xfrm>
              <a:off x="674366" y="1681685"/>
              <a:ext cx="3498858" cy="41453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359"/>
                </a:lnSpc>
              </a:pPr>
              <a:r>
                <a:rPr lang="en-US" sz="2399">
                  <a:solidFill>
                    <a:srgbClr val="844935"/>
                  </a:solidFill>
                  <a:latin typeface="Cormorant Infant Medium" panose="00000600000000000000" pitchFamily="2" charset="0"/>
                </a:rPr>
                <a:t>Month:................ Year:.............</a:t>
              </a:r>
            </a:p>
          </p:txBody>
        </p:sp>
        <p:sp>
          <p:nvSpPr>
            <p:cNvPr id="96" name="TextBox 96"/>
            <p:cNvSpPr txBox="1"/>
            <p:nvPr/>
          </p:nvSpPr>
          <p:spPr>
            <a:xfrm>
              <a:off x="674366" y="651225"/>
              <a:ext cx="6048000" cy="96443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855"/>
                </a:lnSpc>
              </a:pPr>
              <a:r>
                <a:rPr lang="en-US" sz="5610" dirty="0">
                  <a:solidFill>
                    <a:srgbClr val="5B2918"/>
                  </a:solidFill>
                  <a:latin typeface="Cormorant Infant Medium" panose="00000600000000000000" pitchFamily="2" charset="0"/>
                </a:rPr>
                <a:t>MONTHLY BILL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Cormorant Infant Medium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 pay templates</dc:title>
  <cp:lastModifiedBy>Hương Tecpen</cp:lastModifiedBy>
  <cp:revision>3</cp:revision>
  <dcterms:created xsi:type="dcterms:W3CDTF">2006-08-16T00:00:00Z</dcterms:created>
  <dcterms:modified xsi:type="dcterms:W3CDTF">2022-05-03T05:46:25Z</dcterms:modified>
  <dc:identifier>DAE_RgtefFc</dc:identifier>
</cp:coreProperties>
</file>