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97" r:id="rId2"/>
  </p:sldIdLst>
  <p:sldSz cx="7556500" cy="10693400"/>
  <p:notesSz cx="6858000" cy="9144000"/>
  <p:embeddedFontLst>
    <p:embeddedFont>
      <p:font typeface="Alta Caption" panose="02000503000000000000" pitchFamily="50" charset="0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B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4622" autoAdjust="0"/>
  </p:normalViewPr>
  <p:slideViewPr>
    <p:cSldViewPr>
      <p:cViewPr varScale="1">
        <p:scale>
          <a:sx n="48" d="100"/>
          <a:sy n="48" d="100"/>
        </p:scale>
        <p:origin x="20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670555"/>
              </p:ext>
            </p:extLst>
          </p:nvPr>
        </p:nvGraphicFramePr>
        <p:xfrm>
          <a:off x="756000" y="2743124"/>
          <a:ext cx="6048000" cy="5095878"/>
        </p:xfrm>
        <a:graphic>
          <a:graphicData uri="http://schemas.openxmlformats.org/drawingml/2006/table">
            <a:tbl>
              <a:tblPr/>
              <a:tblGrid>
                <a:gridCol w="1252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1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571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spc="139" dirty="0">
                          <a:solidFill>
                            <a:srgbClr val="FFFFFF"/>
                          </a:solidFill>
                          <a:latin typeface="Alta Caption" panose="02000503000000000000" pitchFamily="50" charset="0"/>
                        </a:rPr>
                        <a:t>Category</a:t>
                      </a:r>
                      <a:endParaRPr lang="en-US" sz="1000" dirty="0">
                        <a:latin typeface="Alta Caption" panose="02000503000000000000" pitchFamily="50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6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spc="139" dirty="0">
                          <a:solidFill>
                            <a:srgbClr val="FFFFFF"/>
                          </a:solidFill>
                          <a:latin typeface="Alta Caption" panose="02000503000000000000" pitchFamily="50" charset="0"/>
                        </a:rPr>
                        <a:t>BILL</a:t>
                      </a:r>
                      <a:endParaRPr lang="en-US" sz="1000" dirty="0">
                        <a:latin typeface="Alta Caption" panose="02000503000000000000" pitchFamily="50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6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spc="139" dirty="0">
                          <a:solidFill>
                            <a:srgbClr val="FFFFFF"/>
                          </a:solidFill>
                          <a:latin typeface="Alta Caption" panose="02000503000000000000" pitchFamily="50" charset="0"/>
                        </a:rPr>
                        <a:t>Budget</a:t>
                      </a:r>
                      <a:endParaRPr lang="en-US" sz="1000" dirty="0">
                        <a:latin typeface="Alta Caption" panose="02000503000000000000" pitchFamily="50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6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spc="139" dirty="0">
                          <a:solidFill>
                            <a:srgbClr val="FFFFFF"/>
                          </a:solidFill>
                          <a:latin typeface="Alta Caption" panose="02000503000000000000" pitchFamily="50" charset="0"/>
                        </a:rPr>
                        <a:t>Actual paid</a:t>
                      </a:r>
                      <a:endParaRPr lang="en-US" sz="1000" dirty="0">
                        <a:latin typeface="Alta Caption" panose="02000503000000000000" pitchFamily="50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6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spc="139" dirty="0">
                          <a:solidFill>
                            <a:srgbClr val="FFFFFF"/>
                          </a:solidFill>
                          <a:latin typeface="Alta Caption" panose="02000503000000000000" pitchFamily="50" charset="0"/>
                        </a:rPr>
                        <a:t>NOTE</a:t>
                      </a:r>
                      <a:endParaRPr lang="en-US" sz="1000" dirty="0">
                        <a:latin typeface="Alta Caption" panose="02000503000000000000" pitchFamily="50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6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6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6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6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6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6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6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6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66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66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8" name="Group 8"/>
          <p:cNvGrpSpPr/>
          <p:nvPr/>
        </p:nvGrpSpPr>
        <p:grpSpPr>
          <a:xfrm>
            <a:off x="817853" y="8100655"/>
            <a:ext cx="5986149" cy="2190592"/>
            <a:chOff x="0" y="-9525"/>
            <a:chExt cx="7981531" cy="2920788"/>
          </a:xfrm>
        </p:grpSpPr>
        <p:sp>
          <p:nvSpPr>
            <p:cNvPr id="9" name="AutoShape 9"/>
            <p:cNvSpPr/>
            <p:nvPr/>
          </p:nvSpPr>
          <p:spPr>
            <a:xfrm>
              <a:off x="311205" y="2591052"/>
              <a:ext cx="7363179" cy="0"/>
            </a:xfrm>
            <a:prstGeom prst="line">
              <a:avLst/>
            </a:prstGeom>
            <a:ln w="25400" cap="flat">
              <a:solidFill>
                <a:srgbClr val="868585"/>
              </a:solidFill>
              <a:prstDash val="solid"/>
              <a:headEnd type="none" w="sm" len="sm"/>
              <a:tailEnd type="arrow" w="med" len="sm"/>
            </a:ln>
          </p:spPr>
        </p:sp>
        <p:sp>
          <p:nvSpPr>
            <p:cNvPr id="10" name="AutoShape 10"/>
            <p:cNvSpPr/>
            <p:nvPr/>
          </p:nvSpPr>
          <p:spPr>
            <a:xfrm rot="-5400000">
              <a:off x="-957146" y="1310001"/>
              <a:ext cx="2549402" cy="0"/>
            </a:xfrm>
            <a:prstGeom prst="line">
              <a:avLst/>
            </a:prstGeom>
            <a:ln w="25400" cap="flat">
              <a:solidFill>
                <a:srgbClr val="868585"/>
              </a:solidFill>
              <a:prstDash val="solid"/>
              <a:headEnd type="none" w="sm" len="sm"/>
              <a:tailEnd type="arrow" w="med" len="sm"/>
            </a:ln>
          </p:spPr>
        </p:sp>
        <p:sp>
          <p:nvSpPr>
            <p:cNvPr id="11" name="TextBox 11"/>
            <p:cNvSpPr txBox="1"/>
            <p:nvPr/>
          </p:nvSpPr>
          <p:spPr>
            <a:xfrm>
              <a:off x="6603524" y="2740276"/>
              <a:ext cx="1378007" cy="17098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040"/>
                </a:lnSpc>
              </a:pPr>
              <a:r>
                <a:rPr lang="en-US" sz="1000" spc="47" dirty="0">
                  <a:solidFill>
                    <a:srgbClr val="525252"/>
                  </a:solidFill>
                  <a:latin typeface="Alta Caption" panose="02000503000000000000" pitchFamily="50" charset="0"/>
                </a:rPr>
                <a:t>CATEGORY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9525"/>
              <a:ext cx="311205" cy="17098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040"/>
                </a:lnSpc>
              </a:pPr>
              <a:r>
                <a:rPr lang="en-US" sz="1000" spc="47">
                  <a:solidFill>
                    <a:srgbClr val="525252"/>
                  </a:solidFill>
                  <a:latin typeface="Alta Caption" panose="02000503000000000000" pitchFamily="50" charset="0"/>
                </a:rPr>
                <a:t>$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425854B-85CA-EEB1-D9B5-F7C033F276E5}"/>
              </a:ext>
            </a:extLst>
          </p:cNvPr>
          <p:cNvGrpSpPr/>
          <p:nvPr/>
        </p:nvGrpSpPr>
        <p:grpSpPr>
          <a:xfrm>
            <a:off x="-207766" y="0"/>
            <a:ext cx="7978898" cy="2641556"/>
            <a:chOff x="-207766" y="0"/>
            <a:chExt cx="7978898" cy="2641556"/>
          </a:xfrm>
        </p:grpSpPr>
        <p:pic>
          <p:nvPicPr>
            <p:cNvPr id="2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7501" r="7757" b="94809"/>
            <a:stretch>
              <a:fillRect/>
            </a:stretch>
          </p:blipFill>
          <p:spPr>
            <a:xfrm rot="-10800000">
              <a:off x="-207766" y="0"/>
              <a:ext cx="7978898" cy="637820"/>
            </a:xfrm>
            <a:prstGeom prst="rect">
              <a:avLst/>
            </a:prstGeom>
          </p:spPr>
        </p:pic>
        <p:sp>
          <p:nvSpPr>
            <p:cNvPr id="3" name="TextBox 3"/>
            <p:cNvSpPr txBox="1"/>
            <p:nvPr/>
          </p:nvSpPr>
          <p:spPr>
            <a:xfrm>
              <a:off x="618867" y="927727"/>
              <a:ext cx="6322266" cy="948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409"/>
                </a:lnSpc>
              </a:pPr>
              <a:r>
                <a:rPr lang="en-US" sz="7799" dirty="0">
                  <a:solidFill>
                    <a:srgbClr val="2E2E2E"/>
                  </a:solidFill>
                  <a:latin typeface="Alta Caption" panose="02000503000000000000" pitchFamily="50" charset="0"/>
                </a:rPr>
                <a:t>BILLS CHART</a:t>
              </a:r>
            </a:p>
          </p:txBody>
        </p:sp>
        <p:sp>
          <p:nvSpPr>
            <p:cNvPr id="4" name="AutoShape 4"/>
            <p:cNvSpPr/>
            <p:nvPr/>
          </p:nvSpPr>
          <p:spPr>
            <a:xfrm>
              <a:off x="2358134" y="1937150"/>
              <a:ext cx="2843733" cy="0"/>
            </a:xfrm>
            <a:prstGeom prst="line">
              <a:avLst/>
            </a:prstGeom>
            <a:ln w="9525" cap="flat">
              <a:solidFill>
                <a:srgbClr val="868585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5" name="AutoShape 5"/>
            <p:cNvSpPr/>
            <p:nvPr/>
          </p:nvSpPr>
          <p:spPr>
            <a:xfrm>
              <a:off x="2358134" y="2332910"/>
              <a:ext cx="2843733" cy="0"/>
            </a:xfrm>
            <a:prstGeom prst="line">
              <a:avLst/>
            </a:prstGeom>
            <a:ln w="9525" cap="flat">
              <a:solidFill>
                <a:srgbClr val="868585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6" name="TextBox 6"/>
            <p:cNvSpPr txBox="1"/>
            <p:nvPr/>
          </p:nvSpPr>
          <p:spPr>
            <a:xfrm>
              <a:off x="1882122" y="2004052"/>
              <a:ext cx="3795757" cy="2436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871"/>
                </a:lnSpc>
              </a:pPr>
              <a:r>
                <a:rPr lang="en-US" sz="1799" spc="84" dirty="0">
                  <a:solidFill>
                    <a:srgbClr val="525252"/>
                  </a:solidFill>
                  <a:latin typeface="Alta Caption" panose="02000503000000000000" pitchFamily="50" charset="0"/>
                </a:rPr>
                <a:t>MONTH:................. YEAR:.........</a:t>
              </a:r>
            </a:p>
          </p:txBody>
        </p:sp>
        <p:pic>
          <p:nvPicPr>
            <p:cNvPr id="13" name="Picture 13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6035796" y="2493604"/>
              <a:ext cx="706351" cy="14795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Alta Caption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 pay templates</dc:title>
  <cp:lastModifiedBy>Hương Tecpen</cp:lastModifiedBy>
  <cp:revision>3</cp:revision>
  <dcterms:created xsi:type="dcterms:W3CDTF">2006-08-16T00:00:00Z</dcterms:created>
  <dcterms:modified xsi:type="dcterms:W3CDTF">2022-05-03T06:06:15Z</dcterms:modified>
  <dc:identifier>DAE_RgtefFc</dc:identifier>
</cp:coreProperties>
</file>