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Bold" panose="00000700000000000000" pitchFamily="2" charset="0"/>
      <p:bold r:id="rId7"/>
      <p:boldItalic r:id="rId8"/>
    </p:embeddedFont>
    <p:embeddedFont>
      <p:font typeface="Safira March Personal Use" panose="02000503000000020003" pitchFamily="5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22" autoAdjust="0"/>
  </p:normalViewPr>
  <p:slideViewPr>
    <p:cSldViewPr>
      <p:cViewPr>
        <p:scale>
          <a:sx n="56" d="100"/>
          <a:sy n="56" d="100"/>
        </p:scale>
        <p:origin x="258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BC5791A-3256-85E5-D22F-0E8E8273585C}"/>
              </a:ext>
            </a:extLst>
          </p:cNvPr>
          <p:cNvGrpSpPr/>
          <p:nvPr/>
        </p:nvGrpSpPr>
        <p:grpSpPr>
          <a:xfrm>
            <a:off x="521215" y="453821"/>
            <a:ext cx="6500085" cy="9704118"/>
            <a:chOff x="521215" y="453821"/>
            <a:chExt cx="6500085" cy="9704118"/>
          </a:xfrm>
        </p:grpSpPr>
        <p:sp>
          <p:nvSpPr>
            <p:cNvPr id="2" name="AutoShape 2"/>
            <p:cNvSpPr/>
            <p:nvPr/>
          </p:nvSpPr>
          <p:spPr>
            <a:xfrm>
              <a:off x="548331" y="1889709"/>
              <a:ext cx="6472969" cy="435293"/>
            </a:xfrm>
            <a:prstGeom prst="rect">
              <a:avLst/>
            </a:prstGeom>
            <a:solidFill>
              <a:srgbClr val="FFB65E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29790" y="453821"/>
              <a:ext cx="725827" cy="108185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04383" y="1129913"/>
              <a:ext cx="4508109" cy="4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FB65E"/>
                  </a:solidFill>
                  <a:latin typeface="Safira March Personal Use" panose="02000503000000020003" pitchFamily="50" charset="0"/>
                </a:rPr>
                <a:t>BILL PLANNER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97790" y="2056766"/>
              <a:ext cx="3994810" cy="11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80"/>
                </a:lnSpc>
              </a:pPr>
              <a:r>
                <a:rPr lang="en-US" sz="800" spc="80">
                  <a:solidFill>
                    <a:srgbClr val="FFFFFF"/>
                  </a:solidFill>
                  <a:latin typeface="Safira March Personal Use" panose="02000503000000020003" pitchFamily="50" charset="0"/>
                </a:rPr>
                <a:t>Month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18784" y="2056766"/>
              <a:ext cx="1102806" cy="11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80"/>
                </a:lnSpc>
              </a:pPr>
              <a:r>
                <a:rPr lang="en-US" sz="800" spc="80">
                  <a:solidFill>
                    <a:srgbClr val="FFFFFF"/>
                  </a:solidFill>
                  <a:latin typeface="Safira March Personal Use" panose="02000503000000020003" pitchFamily="50" charset="0"/>
                </a:rPr>
                <a:t>Amount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9915" y="2056766"/>
              <a:ext cx="1164058" cy="11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80"/>
                </a:lnSpc>
              </a:pPr>
              <a:r>
                <a:rPr lang="en-US" sz="800" spc="80">
                  <a:solidFill>
                    <a:srgbClr val="FFFFFF"/>
                  </a:solidFill>
                  <a:latin typeface="Safira March Personal Use" panose="02000503000000020003" pitchFamily="50" charset="0"/>
                </a:rPr>
                <a:t>Bill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521215" y="2378599"/>
              <a:ext cx="6471385" cy="314080"/>
              <a:chOff x="0" y="0"/>
              <a:chExt cx="8628514" cy="418774"/>
            </a:xfrm>
          </p:grpSpPr>
          <p:sp>
            <p:nvSpPr>
              <p:cNvPr id="9" name="AutoShape 9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0" name="AutoShape 10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" name="AutoShape 11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2" name="AutoShape 12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3" name="AutoShape 13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" name="AutoShape 14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5" name="AutoShape 15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6" name="AutoShape 16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" name="AutoShape 17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8" name="AutoShape 18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9" name="AutoShape 19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" name="AutoShape 20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1" name="AutoShape 21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2" name="AutoShape 22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3302100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 dirty="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1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754206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2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206310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3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658415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4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110520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5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562624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6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6014728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7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466834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8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918939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9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371045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10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823149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11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8275253" y="149274"/>
                <a:ext cx="314993" cy="134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60"/>
                  </a:lnSpc>
                </a:pPr>
                <a:r>
                  <a:rPr lang="en-US" sz="1000" spc="60">
                    <a:solidFill>
                      <a:srgbClr val="FFB65E"/>
                    </a:solidFill>
                    <a:latin typeface="Montserrat SemiBold" panose="00000700000000000000" pitchFamily="2" charset="0"/>
                  </a:rPr>
                  <a:t>12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21215" y="2753618"/>
              <a:ext cx="6471385" cy="314080"/>
              <a:chOff x="0" y="0"/>
              <a:chExt cx="8628514" cy="418774"/>
            </a:xfrm>
          </p:grpSpPr>
          <p:sp>
            <p:nvSpPr>
              <p:cNvPr id="36" name="AutoShape 3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7" name="AutoShape 3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8" name="AutoShape 3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9" name="AutoShape 3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0" name="AutoShape 4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1" name="AutoShape 4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2" name="AutoShape 4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3" name="AutoShape 4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4" name="AutoShape 4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5" name="AutoShape 4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6" name="AutoShape 4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7" name="AutoShape 4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8" name="AutoShape 4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49" name="AutoShape 4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521215" y="3128638"/>
              <a:ext cx="6471385" cy="314080"/>
              <a:chOff x="0" y="0"/>
              <a:chExt cx="8628514" cy="418774"/>
            </a:xfrm>
          </p:grpSpPr>
          <p:sp>
            <p:nvSpPr>
              <p:cNvPr id="51" name="AutoShape 5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2" name="AutoShape 5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3" name="AutoShape 5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4" name="AutoShape 5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5" name="AutoShape 5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6" name="AutoShape 5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7" name="AutoShape 5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8" name="AutoShape 5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59" name="AutoShape 5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60" name="AutoShape 6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61" name="AutoShape 6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62" name="AutoShape 6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63" name="AutoShape 6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64" name="AutoShape 6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521215" y="3503658"/>
              <a:ext cx="6471385" cy="314080"/>
              <a:chOff x="0" y="0"/>
              <a:chExt cx="8628514" cy="418774"/>
            </a:xfrm>
          </p:grpSpPr>
          <p:sp>
            <p:nvSpPr>
              <p:cNvPr id="66" name="AutoShape 6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67" name="AutoShape 6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68" name="AutoShape 6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69" name="AutoShape 6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0" name="AutoShape 7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1" name="AutoShape 7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2" name="AutoShape 7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3" name="AutoShape 7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4" name="AutoShape 7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5" name="AutoShape 7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6" name="AutoShape 7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7" name="AutoShape 7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8" name="AutoShape 7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79" name="AutoShape 7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80" name="Group 80"/>
            <p:cNvGrpSpPr/>
            <p:nvPr/>
          </p:nvGrpSpPr>
          <p:grpSpPr>
            <a:xfrm>
              <a:off x="521215" y="3878678"/>
              <a:ext cx="6471385" cy="314080"/>
              <a:chOff x="0" y="0"/>
              <a:chExt cx="8628514" cy="418774"/>
            </a:xfrm>
          </p:grpSpPr>
          <p:sp>
            <p:nvSpPr>
              <p:cNvPr id="81" name="AutoShape 8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2" name="AutoShape 8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3" name="AutoShape 8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4" name="AutoShape 8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5" name="AutoShape 8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6" name="AutoShape 8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7" name="AutoShape 8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8" name="AutoShape 8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89" name="AutoShape 8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90" name="AutoShape 9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91" name="AutoShape 9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92" name="AutoShape 9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93" name="AutoShape 9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94" name="AutoShape 9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521215" y="4253697"/>
              <a:ext cx="6471385" cy="314080"/>
              <a:chOff x="0" y="0"/>
              <a:chExt cx="8628514" cy="418774"/>
            </a:xfrm>
          </p:grpSpPr>
          <p:sp>
            <p:nvSpPr>
              <p:cNvPr id="96" name="AutoShape 9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97" name="AutoShape 9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98" name="AutoShape 9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99" name="AutoShape 9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0" name="AutoShape 10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1" name="AutoShape 10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2" name="AutoShape 10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3" name="AutoShape 10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4" name="AutoShape 10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5" name="AutoShape 10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6" name="AutoShape 10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7" name="AutoShape 10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8" name="AutoShape 10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09" name="AutoShape 10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110" name="Group 110"/>
            <p:cNvGrpSpPr/>
            <p:nvPr/>
          </p:nvGrpSpPr>
          <p:grpSpPr>
            <a:xfrm>
              <a:off x="521215" y="4628717"/>
              <a:ext cx="6471385" cy="314080"/>
              <a:chOff x="0" y="0"/>
              <a:chExt cx="8628514" cy="418774"/>
            </a:xfrm>
          </p:grpSpPr>
          <p:sp>
            <p:nvSpPr>
              <p:cNvPr id="111" name="AutoShape 11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2" name="AutoShape 11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3" name="AutoShape 11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4" name="AutoShape 11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5" name="AutoShape 11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6" name="AutoShape 11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7" name="AutoShape 11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8" name="AutoShape 11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19" name="AutoShape 11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20" name="AutoShape 12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21" name="AutoShape 12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22" name="AutoShape 12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23" name="AutoShape 12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24" name="AutoShape 12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521215" y="5003737"/>
              <a:ext cx="6471385" cy="314080"/>
              <a:chOff x="0" y="0"/>
              <a:chExt cx="8628514" cy="418774"/>
            </a:xfrm>
          </p:grpSpPr>
          <p:sp>
            <p:nvSpPr>
              <p:cNvPr id="126" name="AutoShape 12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27" name="AutoShape 12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28" name="AutoShape 12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29" name="AutoShape 12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0" name="AutoShape 13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1" name="AutoShape 13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2" name="AutoShape 13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3" name="AutoShape 13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4" name="AutoShape 13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5" name="AutoShape 13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6" name="AutoShape 13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7" name="AutoShape 13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8" name="AutoShape 13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39" name="AutoShape 13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140" name="Group 140"/>
            <p:cNvGrpSpPr/>
            <p:nvPr/>
          </p:nvGrpSpPr>
          <p:grpSpPr>
            <a:xfrm>
              <a:off x="521215" y="5378756"/>
              <a:ext cx="6471385" cy="314080"/>
              <a:chOff x="0" y="0"/>
              <a:chExt cx="8628514" cy="418774"/>
            </a:xfrm>
          </p:grpSpPr>
          <p:sp>
            <p:nvSpPr>
              <p:cNvPr id="141" name="AutoShape 14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2" name="AutoShape 14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3" name="AutoShape 14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4" name="AutoShape 14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5" name="AutoShape 14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6" name="AutoShape 14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7" name="AutoShape 14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8" name="AutoShape 14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49" name="AutoShape 14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50" name="AutoShape 15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51" name="AutoShape 15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52" name="AutoShape 15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53" name="AutoShape 15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54" name="AutoShape 15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521215" y="5753776"/>
              <a:ext cx="6471385" cy="314080"/>
              <a:chOff x="0" y="0"/>
              <a:chExt cx="8628514" cy="418774"/>
            </a:xfrm>
          </p:grpSpPr>
          <p:sp>
            <p:nvSpPr>
              <p:cNvPr id="156" name="AutoShape 15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57" name="AutoShape 15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58" name="AutoShape 15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59" name="AutoShape 15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0" name="AutoShape 16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1" name="AutoShape 16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2" name="AutoShape 16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3" name="AutoShape 16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4" name="AutoShape 16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5" name="AutoShape 16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6" name="AutoShape 16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7" name="AutoShape 16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8" name="AutoShape 16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69" name="AutoShape 16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170" name="Group 170"/>
            <p:cNvGrpSpPr/>
            <p:nvPr/>
          </p:nvGrpSpPr>
          <p:grpSpPr>
            <a:xfrm>
              <a:off x="521215" y="6128796"/>
              <a:ext cx="6471385" cy="314080"/>
              <a:chOff x="0" y="0"/>
              <a:chExt cx="8628514" cy="418774"/>
            </a:xfrm>
          </p:grpSpPr>
          <p:sp>
            <p:nvSpPr>
              <p:cNvPr id="171" name="AutoShape 17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2" name="AutoShape 17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3" name="AutoShape 17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4" name="AutoShape 17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5" name="AutoShape 17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6" name="AutoShape 17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7" name="AutoShape 17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8" name="AutoShape 17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79" name="AutoShape 17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80" name="AutoShape 18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81" name="AutoShape 18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82" name="AutoShape 18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83" name="AutoShape 18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184" name="AutoShape 18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185" name="Group 185"/>
            <p:cNvGrpSpPr/>
            <p:nvPr/>
          </p:nvGrpSpPr>
          <p:grpSpPr>
            <a:xfrm>
              <a:off x="521215" y="6503815"/>
              <a:ext cx="6471385" cy="314080"/>
              <a:chOff x="0" y="0"/>
              <a:chExt cx="8628514" cy="418774"/>
            </a:xfrm>
          </p:grpSpPr>
          <p:sp>
            <p:nvSpPr>
              <p:cNvPr id="186" name="AutoShape 18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87" name="AutoShape 18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88" name="AutoShape 18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89" name="AutoShape 18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0" name="AutoShape 19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1" name="AutoShape 19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2" name="AutoShape 19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3" name="AutoShape 19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4" name="AutoShape 19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5" name="AutoShape 19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6" name="AutoShape 19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7" name="AutoShape 19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8" name="AutoShape 19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199" name="AutoShape 19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200" name="Group 200"/>
            <p:cNvGrpSpPr/>
            <p:nvPr/>
          </p:nvGrpSpPr>
          <p:grpSpPr>
            <a:xfrm>
              <a:off x="521215" y="6878835"/>
              <a:ext cx="6471385" cy="314080"/>
              <a:chOff x="0" y="0"/>
              <a:chExt cx="8628514" cy="418774"/>
            </a:xfrm>
          </p:grpSpPr>
          <p:sp>
            <p:nvSpPr>
              <p:cNvPr id="201" name="AutoShape 20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2" name="AutoShape 20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3" name="AutoShape 20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4" name="AutoShape 20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5" name="AutoShape 20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6" name="AutoShape 20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7" name="AutoShape 20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8" name="AutoShape 20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09" name="AutoShape 20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10" name="AutoShape 21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11" name="AutoShape 21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12" name="AutoShape 21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13" name="AutoShape 21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14" name="AutoShape 21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215" name="Group 215"/>
            <p:cNvGrpSpPr/>
            <p:nvPr/>
          </p:nvGrpSpPr>
          <p:grpSpPr>
            <a:xfrm>
              <a:off x="521215" y="7253855"/>
              <a:ext cx="6471385" cy="314080"/>
              <a:chOff x="0" y="0"/>
              <a:chExt cx="8628514" cy="418774"/>
            </a:xfrm>
          </p:grpSpPr>
          <p:sp>
            <p:nvSpPr>
              <p:cNvPr id="216" name="AutoShape 21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17" name="AutoShape 21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18" name="AutoShape 21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19" name="AutoShape 21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0" name="AutoShape 22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1" name="AutoShape 22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2" name="AutoShape 22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3" name="AutoShape 22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4" name="AutoShape 22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5" name="AutoShape 22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6" name="AutoShape 22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7" name="AutoShape 22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8" name="AutoShape 22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29" name="AutoShape 22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230" name="Group 230"/>
            <p:cNvGrpSpPr/>
            <p:nvPr/>
          </p:nvGrpSpPr>
          <p:grpSpPr>
            <a:xfrm>
              <a:off x="521215" y="7628875"/>
              <a:ext cx="6471385" cy="314080"/>
              <a:chOff x="0" y="0"/>
              <a:chExt cx="8628514" cy="418774"/>
            </a:xfrm>
          </p:grpSpPr>
          <p:sp>
            <p:nvSpPr>
              <p:cNvPr id="231" name="AutoShape 23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2" name="AutoShape 23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3" name="AutoShape 23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4" name="AutoShape 23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5" name="AutoShape 23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6" name="AutoShape 23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7" name="AutoShape 23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8" name="AutoShape 23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39" name="AutoShape 23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40" name="AutoShape 24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41" name="AutoShape 24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42" name="AutoShape 24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43" name="AutoShape 24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44" name="AutoShape 24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521215" y="8003894"/>
              <a:ext cx="6471385" cy="314080"/>
              <a:chOff x="0" y="0"/>
              <a:chExt cx="8628514" cy="418774"/>
            </a:xfrm>
          </p:grpSpPr>
          <p:sp>
            <p:nvSpPr>
              <p:cNvPr id="246" name="AutoShape 24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47" name="AutoShape 24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48" name="AutoShape 24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49" name="AutoShape 24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0" name="AutoShape 25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1" name="AutoShape 25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2" name="AutoShape 25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3" name="AutoShape 25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4" name="AutoShape 25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5" name="AutoShape 25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6" name="AutoShape 25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7" name="AutoShape 25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8" name="AutoShape 25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59" name="AutoShape 25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260" name="Group 260"/>
            <p:cNvGrpSpPr/>
            <p:nvPr/>
          </p:nvGrpSpPr>
          <p:grpSpPr>
            <a:xfrm>
              <a:off x="521215" y="8378914"/>
              <a:ext cx="6471385" cy="314080"/>
              <a:chOff x="0" y="0"/>
              <a:chExt cx="8628514" cy="418774"/>
            </a:xfrm>
          </p:grpSpPr>
          <p:sp>
            <p:nvSpPr>
              <p:cNvPr id="261" name="AutoShape 26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2" name="AutoShape 26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3" name="AutoShape 26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4" name="AutoShape 26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5" name="AutoShape 26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6" name="AutoShape 26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7" name="AutoShape 26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8" name="AutoShape 26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69" name="AutoShape 26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70" name="AutoShape 27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71" name="AutoShape 27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72" name="AutoShape 27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73" name="AutoShape 27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74" name="AutoShape 27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275" name="Group 275"/>
            <p:cNvGrpSpPr/>
            <p:nvPr/>
          </p:nvGrpSpPr>
          <p:grpSpPr>
            <a:xfrm>
              <a:off x="521215" y="8753934"/>
              <a:ext cx="6471385" cy="314080"/>
              <a:chOff x="0" y="0"/>
              <a:chExt cx="8628514" cy="418774"/>
            </a:xfrm>
          </p:grpSpPr>
          <p:sp>
            <p:nvSpPr>
              <p:cNvPr id="276" name="AutoShape 27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77" name="AutoShape 27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78" name="AutoShape 27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79" name="AutoShape 27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0" name="AutoShape 28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1" name="AutoShape 28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2" name="AutoShape 28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3" name="AutoShape 28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4" name="AutoShape 28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5" name="AutoShape 28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6" name="AutoShape 28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7" name="AutoShape 28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8" name="AutoShape 28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289" name="AutoShape 28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grpSp>
          <p:nvGrpSpPr>
            <p:cNvPr id="290" name="Group 290"/>
            <p:cNvGrpSpPr/>
            <p:nvPr/>
          </p:nvGrpSpPr>
          <p:grpSpPr>
            <a:xfrm>
              <a:off x="521215" y="9128953"/>
              <a:ext cx="6471385" cy="314080"/>
              <a:chOff x="0" y="0"/>
              <a:chExt cx="8628514" cy="418774"/>
            </a:xfrm>
          </p:grpSpPr>
          <p:sp>
            <p:nvSpPr>
              <p:cNvPr id="291" name="AutoShape 291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2" name="AutoShape 292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3" name="AutoShape 293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4" name="AutoShape 294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5" name="AutoShape 295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6" name="AutoShape 296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7" name="AutoShape 297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8" name="AutoShape 298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299" name="AutoShape 299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300" name="AutoShape 300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301" name="AutoShape 301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302" name="AutoShape 302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303" name="AutoShape 303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  <p:sp>
            <p:nvSpPr>
              <p:cNvPr id="304" name="AutoShape 304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/>
              </a:solidFill>
            </p:spPr>
          </p:sp>
        </p:grpSp>
        <p:grpSp>
          <p:nvGrpSpPr>
            <p:cNvPr id="305" name="Group 305"/>
            <p:cNvGrpSpPr/>
            <p:nvPr/>
          </p:nvGrpSpPr>
          <p:grpSpPr>
            <a:xfrm>
              <a:off x="521215" y="9503973"/>
              <a:ext cx="6471385" cy="314080"/>
              <a:chOff x="0" y="0"/>
              <a:chExt cx="8628514" cy="418774"/>
            </a:xfrm>
          </p:grpSpPr>
          <p:sp>
            <p:nvSpPr>
              <p:cNvPr id="306" name="AutoShape 306"/>
              <p:cNvSpPr/>
              <p:nvPr/>
            </p:nvSpPr>
            <p:spPr>
              <a:xfrm>
                <a:off x="1691826" y="0"/>
                <a:ext cx="1470408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07" name="AutoShape 307"/>
              <p:cNvSpPr/>
              <p:nvPr/>
            </p:nvSpPr>
            <p:spPr>
              <a:xfrm>
                <a:off x="0" y="0"/>
                <a:ext cx="1588349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08" name="AutoShape 308"/>
              <p:cNvSpPr/>
              <p:nvPr/>
            </p:nvSpPr>
            <p:spPr>
              <a:xfrm>
                <a:off x="326383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09" name="AutoShape 309"/>
              <p:cNvSpPr/>
              <p:nvPr/>
            </p:nvSpPr>
            <p:spPr>
              <a:xfrm>
                <a:off x="3715939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0" name="AutoShape 310"/>
              <p:cNvSpPr/>
              <p:nvPr/>
            </p:nvSpPr>
            <p:spPr>
              <a:xfrm>
                <a:off x="4168044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1" name="AutoShape 311"/>
              <p:cNvSpPr/>
              <p:nvPr/>
            </p:nvSpPr>
            <p:spPr>
              <a:xfrm>
                <a:off x="462014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2" name="AutoShape 312"/>
              <p:cNvSpPr/>
              <p:nvPr/>
            </p:nvSpPr>
            <p:spPr>
              <a:xfrm>
                <a:off x="507225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3" name="AutoShape 313"/>
              <p:cNvSpPr/>
              <p:nvPr/>
            </p:nvSpPr>
            <p:spPr>
              <a:xfrm>
                <a:off x="552435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4" name="AutoShape 314"/>
              <p:cNvSpPr/>
              <p:nvPr/>
            </p:nvSpPr>
            <p:spPr>
              <a:xfrm>
                <a:off x="5976463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5" name="AutoShape 315"/>
              <p:cNvSpPr/>
              <p:nvPr/>
            </p:nvSpPr>
            <p:spPr>
              <a:xfrm>
                <a:off x="6428568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6" name="AutoShape 316"/>
              <p:cNvSpPr/>
              <p:nvPr/>
            </p:nvSpPr>
            <p:spPr>
              <a:xfrm>
                <a:off x="688067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7" name="AutoShape 317"/>
              <p:cNvSpPr/>
              <p:nvPr/>
            </p:nvSpPr>
            <p:spPr>
              <a:xfrm>
                <a:off x="733277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8" name="AutoShape 318"/>
              <p:cNvSpPr/>
              <p:nvPr/>
            </p:nvSpPr>
            <p:spPr>
              <a:xfrm>
                <a:off x="7784882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  <p:sp>
            <p:nvSpPr>
              <p:cNvPr id="319" name="AutoShape 319"/>
              <p:cNvSpPr/>
              <p:nvPr/>
            </p:nvSpPr>
            <p:spPr>
              <a:xfrm>
                <a:off x="8236987" y="0"/>
                <a:ext cx="391527" cy="418774"/>
              </a:xfrm>
              <a:prstGeom prst="rect">
                <a:avLst/>
              </a:prstGeom>
              <a:solidFill>
                <a:srgbClr val="FFEAD1">
                  <a:alpha val="49804"/>
                </a:srgbClr>
              </a:solidFill>
            </p:spPr>
          </p:sp>
        </p:grpSp>
        <p:pic>
          <p:nvPicPr>
            <p:cNvPr id="320" name="Picture 3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60038" y="9936000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Safira March Personal Use</vt:lpstr>
      <vt:lpstr>Calibri</vt:lpstr>
      <vt:lpstr>Montserrat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pay templates</dc:title>
  <cp:lastModifiedBy>Hương Tecpen</cp:lastModifiedBy>
  <cp:revision>3</cp:revision>
  <dcterms:created xsi:type="dcterms:W3CDTF">2006-08-16T00:00:00Z</dcterms:created>
  <dcterms:modified xsi:type="dcterms:W3CDTF">2022-05-03T06:09:07Z</dcterms:modified>
  <dc:identifier>DAE_RgtefFc</dc:identifier>
</cp:coreProperties>
</file>