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80" r:id="rId2"/>
  </p:sldIdLst>
  <p:sldSz cx="7556500" cy="106934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  <p:embeddedFont>
      <p:font typeface="Montserrat Medium" panose="00000600000000000000" pitchFamily="2" charset="0"/>
      <p:regular r:id="rId7"/>
      <p:italic r:id="rId8"/>
    </p:embeddedFont>
    <p:embeddedFont>
      <p:font typeface="Safira March Personal Use" panose="02000503000000020003" pitchFamily="50" charset="0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89" autoAdjust="0"/>
    <p:restoredTop sz="94622" autoAdjust="0"/>
  </p:normalViewPr>
  <p:slideViewPr>
    <p:cSldViewPr>
      <p:cViewPr varScale="1">
        <p:scale>
          <a:sx n="48" d="100"/>
          <a:sy n="48" d="100"/>
        </p:scale>
        <p:origin x="278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viewProps" Target="viewProps.xml"/><Relationship Id="rId5" Type="http://schemas.openxmlformats.org/officeDocument/2006/relationships/font" Target="fonts/font3.fntdata"/><Relationship Id="rId10" Type="http://schemas.openxmlformats.org/officeDocument/2006/relationships/presProps" Target="presProps.xml"/><Relationship Id="rId4" Type="http://schemas.openxmlformats.org/officeDocument/2006/relationships/font" Target="fonts/font2.fntdata"/><Relationship Id="rId9" Type="http://schemas.openxmlformats.org/officeDocument/2006/relationships/font" Target="fonts/font7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-5400000">
            <a:off x="3581510" y="-1528789"/>
            <a:ext cx="377929" cy="6287755"/>
            <a:chOff x="0" y="0"/>
            <a:chExt cx="173957" cy="289419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73957" cy="2894197"/>
            </a:xfrm>
            <a:custGeom>
              <a:avLst/>
              <a:gdLst/>
              <a:ahLst/>
              <a:cxnLst/>
              <a:rect l="l" t="t" r="r" b="b"/>
              <a:pathLst>
                <a:path w="173957" h="2894197">
                  <a:moveTo>
                    <a:pt x="0" y="0"/>
                  </a:moveTo>
                  <a:lnTo>
                    <a:pt x="173957" y="0"/>
                  </a:lnTo>
                  <a:lnTo>
                    <a:pt x="173957" y="2894197"/>
                  </a:lnTo>
                  <a:lnTo>
                    <a:pt x="0" y="2894197"/>
                  </a:lnTo>
                  <a:close/>
                </a:path>
              </a:pathLst>
            </a:custGeom>
            <a:solidFill>
              <a:srgbClr val="65B7C7">
                <a:alpha val="60000"/>
              </a:srgbClr>
            </a:solidFill>
          </p:spPr>
        </p:sp>
      </p:grpSp>
      <p:grpSp>
        <p:nvGrpSpPr>
          <p:cNvPr id="4" name="Group 4"/>
          <p:cNvGrpSpPr/>
          <p:nvPr/>
        </p:nvGrpSpPr>
        <p:grpSpPr>
          <a:xfrm rot="-5400000">
            <a:off x="3604688" y="-847225"/>
            <a:ext cx="331574" cy="6287755"/>
            <a:chOff x="0" y="0"/>
            <a:chExt cx="152621" cy="2894197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152621" cy="2894197"/>
            </a:xfrm>
            <a:custGeom>
              <a:avLst/>
              <a:gdLst/>
              <a:ahLst/>
              <a:cxnLst/>
              <a:rect l="l" t="t" r="r" b="b"/>
              <a:pathLst>
                <a:path w="152621" h="2894197">
                  <a:moveTo>
                    <a:pt x="0" y="0"/>
                  </a:moveTo>
                  <a:lnTo>
                    <a:pt x="152621" y="0"/>
                  </a:lnTo>
                  <a:lnTo>
                    <a:pt x="152621" y="2894197"/>
                  </a:lnTo>
                  <a:lnTo>
                    <a:pt x="0" y="2894197"/>
                  </a:lnTo>
                  <a:close/>
                </a:path>
              </a:pathLst>
            </a:custGeom>
            <a:solidFill>
              <a:srgbClr val="65B7C7">
                <a:alpha val="19608"/>
              </a:srgbClr>
            </a:solidFill>
          </p:spPr>
        </p:sp>
      </p:grpSp>
      <p:grpSp>
        <p:nvGrpSpPr>
          <p:cNvPr id="6" name="Group 6"/>
          <p:cNvGrpSpPr/>
          <p:nvPr/>
        </p:nvGrpSpPr>
        <p:grpSpPr>
          <a:xfrm rot="-5400000">
            <a:off x="3604688" y="-193601"/>
            <a:ext cx="331574" cy="6287755"/>
            <a:chOff x="0" y="0"/>
            <a:chExt cx="152621" cy="2894197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152621" cy="2894197"/>
            </a:xfrm>
            <a:custGeom>
              <a:avLst/>
              <a:gdLst/>
              <a:ahLst/>
              <a:cxnLst/>
              <a:rect l="l" t="t" r="r" b="b"/>
              <a:pathLst>
                <a:path w="152621" h="2894197">
                  <a:moveTo>
                    <a:pt x="0" y="0"/>
                  </a:moveTo>
                  <a:lnTo>
                    <a:pt x="152621" y="0"/>
                  </a:lnTo>
                  <a:lnTo>
                    <a:pt x="152621" y="2894197"/>
                  </a:lnTo>
                  <a:lnTo>
                    <a:pt x="0" y="2894197"/>
                  </a:lnTo>
                  <a:close/>
                </a:path>
              </a:pathLst>
            </a:custGeom>
            <a:solidFill>
              <a:srgbClr val="65B7C7">
                <a:alpha val="19608"/>
              </a:srgbClr>
            </a:solidFill>
          </p:spPr>
        </p:sp>
      </p:grpSp>
      <p:grpSp>
        <p:nvGrpSpPr>
          <p:cNvPr id="8" name="Group 8"/>
          <p:cNvGrpSpPr/>
          <p:nvPr/>
        </p:nvGrpSpPr>
        <p:grpSpPr>
          <a:xfrm rot="-5400000">
            <a:off x="3604688" y="460023"/>
            <a:ext cx="331574" cy="6287755"/>
            <a:chOff x="0" y="0"/>
            <a:chExt cx="152621" cy="2894197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152621" cy="2894197"/>
            </a:xfrm>
            <a:custGeom>
              <a:avLst/>
              <a:gdLst/>
              <a:ahLst/>
              <a:cxnLst/>
              <a:rect l="l" t="t" r="r" b="b"/>
              <a:pathLst>
                <a:path w="152621" h="2894197">
                  <a:moveTo>
                    <a:pt x="0" y="0"/>
                  </a:moveTo>
                  <a:lnTo>
                    <a:pt x="152621" y="0"/>
                  </a:lnTo>
                  <a:lnTo>
                    <a:pt x="152621" y="2894197"/>
                  </a:lnTo>
                  <a:lnTo>
                    <a:pt x="0" y="2894197"/>
                  </a:lnTo>
                  <a:close/>
                </a:path>
              </a:pathLst>
            </a:custGeom>
            <a:solidFill>
              <a:srgbClr val="65B7C7">
                <a:alpha val="19608"/>
              </a:srgbClr>
            </a:solidFill>
          </p:spPr>
        </p:sp>
      </p:grpSp>
      <p:grpSp>
        <p:nvGrpSpPr>
          <p:cNvPr id="10" name="Group 10"/>
          <p:cNvGrpSpPr/>
          <p:nvPr/>
        </p:nvGrpSpPr>
        <p:grpSpPr>
          <a:xfrm rot="-5400000">
            <a:off x="3604688" y="1113647"/>
            <a:ext cx="331574" cy="6287755"/>
            <a:chOff x="0" y="0"/>
            <a:chExt cx="152621" cy="2894197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152621" cy="2894197"/>
            </a:xfrm>
            <a:custGeom>
              <a:avLst/>
              <a:gdLst/>
              <a:ahLst/>
              <a:cxnLst/>
              <a:rect l="l" t="t" r="r" b="b"/>
              <a:pathLst>
                <a:path w="152621" h="2894197">
                  <a:moveTo>
                    <a:pt x="0" y="0"/>
                  </a:moveTo>
                  <a:lnTo>
                    <a:pt x="152621" y="0"/>
                  </a:lnTo>
                  <a:lnTo>
                    <a:pt x="152621" y="2894197"/>
                  </a:lnTo>
                  <a:lnTo>
                    <a:pt x="0" y="2894197"/>
                  </a:lnTo>
                  <a:close/>
                </a:path>
              </a:pathLst>
            </a:custGeom>
            <a:solidFill>
              <a:srgbClr val="65B7C7">
                <a:alpha val="19608"/>
              </a:srgbClr>
            </a:solidFill>
          </p:spPr>
        </p:sp>
      </p:grpSp>
      <p:grpSp>
        <p:nvGrpSpPr>
          <p:cNvPr id="12" name="Group 12"/>
          <p:cNvGrpSpPr/>
          <p:nvPr/>
        </p:nvGrpSpPr>
        <p:grpSpPr>
          <a:xfrm rot="-5400000">
            <a:off x="3604688" y="1776796"/>
            <a:ext cx="331574" cy="6287755"/>
            <a:chOff x="0" y="0"/>
            <a:chExt cx="152621" cy="2894197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152621" cy="2894197"/>
            </a:xfrm>
            <a:custGeom>
              <a:avLst/>
              <a:gdLst/>
              <a:ahLst/>
              <a:cxnLst/>
              <a:rect l="l" t="t" r="r" b="b"/>
              <a:pathLst>
                <a:path w="152621" h="2894197">
                  <a:moveTo>
                    <a:pt x="0" y="0"/>
                  </a:moveTo>
                  <a:lnTo>
                    <a:pt x="152621" y="0"/>
                  </a:lnTo>
                  <a:lnTo>
                    <a:pt x="152621" y="2894197"/>
                  </a:lnTo>
                  <a:lnTo>
                    <a:pt x="0" y="2894197"/>
                  </a:lnTo>
                  <a:close/>
                </a:path>
              </a:pathLst>
            </a:custGeom>
            <a:solidFill>
              <a:srgbClr val="65B7C7">
                <a:alpha val="19608"/>
              </a:srgbClr>
            </a:solidFill>
          </p:spPr>
        </p:sp>
      </p:grpSp>
      <p:grpSp>
        <p:nvGrpSpPr>
          <p:cNvPr id="14" name="Group 14"/>
          <p:cNvGrpSpPr/>
          <p:nvPr/>
        </p:nvGrpSpPr>
        <p:grpSpPr>
          <a:xfrm rot="-5400000">
            <a:off x="3604688" y="2430420"/>
            <a:ext cx="331574" cy="6287755"/>
            <a:chOff x="0" y="0"/>
            <a:chExt cx="152621" cy="2894197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152621" cy="2894197"/>
            </a:xfrm>
            <a:custGeom>
              <a:avLst/>
              <a:gdLst/>
              <a:ahLst/>
              <a:cxnLst/>
              <a:rect l="l" t="t" r="r" b="b"/>
              <a:pathLst>
                <a:path w="152621" h="2894197">
                  <a:moveTo>
                    <a:pt x="0" y="0"/>
                  </a:moveTo>
                  <a:lnTo>
                    <a:pt x="152621" y="0"/>
                  </a:lnTo>
                  <a:lnTo>
                    <a:pt x="152621" y="2894197"/>
                  </a:lnTo>
                  <a:lnTo>
                    <a:pt x="0" y="2894197"/>
                  </a:lnTo>
                  <a:close/>
                </a:path>
              </a:pathLst>
            </a:custGeom>
            <a:solidFill>
              <a:srgbClr val="65B7C7">
                <a:alpha val="19608"/>
              </a:srgbClr>
            </a:solidFill>
          </p:spPr>
        </p:sp>
      </p:grpSp>
      <p:grpSp>
        <p:nvGrpSpPr>
          <p:cNvPr id="16" name="Group 16"/>
          <p:cNvGrpSpPr/>
          <p:nvPr/>
        </p:nvGrpSpPr>
        <p:grpSpPr>
          <a:xfrm rot="-5400000">
            <a:off x="3604688" y="3079281"/>
            <a:ext cx="331574" cy="6287755"/>
            <a:chOff x="0" y="0"/>
            <a:chExt cx="152621" cy="2894197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152621" cy="2894197"/>
            </a:xfrm>
            <a:custGeom>
              <a:avLst/>
              <a:gdLst/>
              <a:ahLst/>
              <a:cxnLst/>
              <a:rect l="l" t="t" r="r" b="b"/>
              <a:pathLst>
                <a:path w="152621" h="2894197">
                  <a:moveTo>
                    <a:pt x="0" y="0"/>
                  </a:moveTo>
                  <a:lnTo>
                    <a:pt x="152621" y="0"/>
                  </a:lnTo>
                  <a:lnTo>
                    <a:pt x="152621" y="2894197"/>
                  </a:lnTo>
                  <a:lnTo>
                    <a:pt x="0" y="2894197"/>
                  </a:lnTo>
                  <a:close/>
                </a:path>
              </a:pathLst>
            </a:custGeom>
            <a:solidFill>
              <a:srgbClr val="65B7C7">
                <a:alpha val="19608"/>
              </a:srgbClr>
            </a:solidFill>
          </p:spPr>
        </p:sp>
      </p:grpSp>
      <p:grpSp>
        <p:nvGrpSpPr>
          <p:cNvPr id="18" name="Group 18"/>
          <p:cNvGrpSpPr/>
          <p:nvPr/>
        </p:nvGrpSpPr>
        <p:grpSpPr>
          <a:xfrm rot="-5400000">
            <a:off x="3604688" y="3737668"/>
            <a:ext cx="331574" cy="6287755"/>
            <a:chOff x="0" y="0"/>
            <a:chExt cx="152621" cy="2894197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152621" cy="2894197"/>
            </a:xfrm>
            <a:custGeom>
              <a:avLst/>
              <a:gdLst/>
              <a:ahLst/>
              <a:cxnLst/>
              <a:rect l="l" t="t" r="r" b="b"/>
              <a:pathLst>
                <a:path w="152621" h="2894197">
                  <a:moveTo>
                    <a:pt x="0" y="0"/>
                  </a:moveTo>
                  <a:lnTo>
                    <a:pt x="152621" y="0"/>
                  </a:lnTo>
                  <a:lnTo>
                    <a:pt x="152621" y="2894197"/>
                  </a:lnTo>
                  <a:lnTo>
                    <a:pt x="0" y="2894197"/>
                  </a:lnTo>
                  <a:close/>
                </a:path>
              </a:pathLst>
            </a:custGeom>
            <a:solidFill>
              <a:srgbClr val="65B7C7">
                <a:alpha val="19608"/>
              </a:srgbClr>
            </a:solidFill>
          </p:spPr>
        </p:sp>
      </p:grpSp>
      <p:grpSp>
        <p:nvGrpSpPr>
          <p:cNvPr id="20" name="Group 20"/>
          <p:cNvGrpSpPr/>
          <p:nvPr/>
        </p:nvGrpSpPr>
        <p:grpSpPr>
          <a:xfrm rot="-5400000">
            <a:off x="3604688" y="4391291"/>
            <a:ext cx="331574" cy="6287755"/>
            <a:chOff x="0" y="0"/>
            <a:chExt cx="152621" cy="2894197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152621" cy="2894197"/>
            </a:xfrm>
            <a:custGeom>
              <a:avLst/>
              <a:gdLst/>
              <a:ahLst/>
              <a:cxnLst/>
              <a:rect l="l" t="t" r="r" b="b"/>
              <a:pathLst>
                <a:path w="152621" h="2894197">
                  <a:moveTo>
                    <a:pt x="0" y="0"/>
                  </a:moveTo>
                  <a:lnTo>
                    <a:pt x="152621" y="0"/>
                  </a:lnTo>
                  <a:lnTo>
                    <a:pt x="152621" y="2894197"/>
                  </a:lnTo>
                  <a:lnTo>
                    <a:pt x="0" y="2894197"/>
                  </a:lnTo>
                  <a:close/>
                </a:path>
              </a:pathLst>
            </a:custGeom>
            <a:solidFill>
              <a:srgbClr val="65B7C7">
                <a:alpha val="19608"/>
              </a:srgbClr>
            </a:solidFill>
          </p:spPr>
        </p:sp>
      </p:grpSp>
      <p:grpSp>
        <p:nvGrpSpPr>
          <p:cNvPr id="22" name="Group 22"/>
          <p:cNvGrpSpPr/>
          <p:nvPr/>
        </p:nvGrpSpPr>
        <p:grpSpPr>
          <a:xfrm rot="-5400000">
            <a:off x="3604688" y="5044915"/>
            <a:ext cx="331574" cy="6287755"/>
            <a:chOff x="0" y="0"/>
            <a:chExt cx="152621" cy="2894197"/>
          </a:xfrm>
        </p:grpSpPr>
        <p:sp>
          <p:nvSpPr>
            <p:cNvPr id="23" name="Freeform 23"/>
            <p:cNvSpPr/>
            <p:nvPr/>
          </p:nvSpPr>
          <p:spPr>
            <a:xfrm>
              <a:off x="0" y="0"/>
              <a:ext cx="152621" cy="2894197"/>
            </a:xfrm>
            <a:custGeom>
              <a:avLst/>
              <a:gdLst/>
              <a:ahLst/>
              <a:cxnLst/>
              <a:rect l="l" t="t" r="r" b="b"/>
              <a:pathLst>
                <a:path w="152621" h="2894197">
                  <a:moveTo>
                    <a:pt x="0" y="0"/>
                  </a:moveTo>
                  <a:lnTo>
                    <a:pt x="152621" y="0"/>
                  </a:lnTo>
                  <a:lnTo>
                    <a:pt x="152621" y="2894197"/>
                  </a:lnTo>
                  <a:lnTo>
                    <a:pt x="0" y="2894197"/>
                  </a:lnTo>
                  <a:close/>
                </a:path>
              </a:pathLst>
            </a:custGeom>
            <a:solidFill>
              <a:srgbClr val="65B7C7">
                <a:alpha val="19608"/>
              </a:srgbClr>
            </a:solidFill>
          </p:spPr>
        </p:sp>
      </p:grpSp>
      <p:grpSp>
        <p:nvGrpSpPr>
          <p:cNvPr id="24" name="Group 24"/>
          <p:cNvGrpSpPr/>
          <p:nvPr/>
        </p:nvGrpSpPr>
        <p:grpSpPr>
          <a:xfrm rot="-5400000">
            <a:off x="3604688" y="5689014"/>
            <a:ext cx="331574" cy="6287755"/>
            <a:chOff x="0" y="0"/>
            <a:chExt cx="152621" cy="2894197"/>
          </a:xfrm>
        </p:grpSpPr>
        <p:sp>
          <p:nvSpPr>
            <p:cNvPr id="25" name="Freeform 25"/>
            <p:cNvSpPr/>
            <p:nvPr/>
          </p:nvSpPr>
          <p:spPr>
            <a:xfrm>
              <a:off x="0" y="0"/>
              <a:ext cx="152621" cy="2894197"/>
            </a:xfrm>
            <a:custGeom>
              <a:avLst/>
              <a:gdLst/>
              <a:ahLst/>
              <a:cxnLst/>
              <a:rect l="l" t="t" r="r" b="b"/>
              <a:pathLst>
                <a:path w="152621" h="2894197">
                  <a:moveTo>
                    <a:pt x="0" y="0"/>
                  </a:moveTo>
                  <a:lnTo>
                    <a:pt x="152621" y="0"/>
                  </a:lnTo>
                  <a:lnTo>
                    <a:pt x="152621" y="2894197"/>
                  </a:lnTo>
                  <a:lnTo>
                    <a:pt x="0" y="2894197"/>
                  </a:lnTo>
                  <a:close/>
                </a:path>
              </a:pathLst>
            </a:custGeom>
            <a:solidFill>
              <a:srgbClr val="65B7C7">
                <a:alpha val="19608"/>
              </a:srgbClr>
            </a:solidFill>
          </p:spPr>
        </p:sp>
      </p:grpSp>
      <p:grpSp>
        <p:nvGrpSpPr>
          <p:cNvPr id="26" name="Group 26"/>
          <p:cNvGrpSpPr/>
          <p:nvPr/>
        </p:nvGrpSpPr>
        <p:grpSpPr>
          <a:xfrm rot="-5400000">
            <a:off x="3604688" y="6352163"/>
            <a:ext cx="331574" cy="6287755"/>
            <a:chOff x="0" y="0"/>
            <a:chExt cx="152621" cy="2894197"/>
          </a:xfrm>
        </p:grpSpPr>
        <p:sp>
          <p:nvSpPr>
            <p:cNvPr id="27" name="Freeform 27"/>
            <p:cNvSpPr/>
            <p:nvPr/>
          </p:nvSpPr>
          <p:spPr>
            <a:xfrm>
              <a:off x="0" y="0"/>
              <a:ext cx="152621" cy="2894197"/>
            </a:xfrm>
            <a:custGeom>
              <a:avLst/>
              <a:gdLst/>
              <a:ahLst/>
              <a:cxnLst/>
              <a:rect l="l" t="t" r="r" b="b"/>
              <a:pathLst>
                <a:path w="152621" h="2894197">
                  <a:moveTo>
                    <a:pt x="0" y="0"/>
                  </a:moveTo>
                  <a:lnTo>
                    <a:pt x="152621" y="0"/>
                  </a:lnTo>
                  <a:lnTo>
                    <a:pt x="152621" y="2894197"/>
                  </a:lnTo>
                  <a:lnTo>
                    <a:pt x="0" y="2894197"/>
                  </a:lnTo>
                  <a:close/>
                </a:path>
              </a:pathLst>
            </a:custGeom>
            <a:solidFill>
              <a:srgbClr val="65B7C7">
                <a:alpha val="19608"/>
              </a:srgbClr>
            </a:solidFill>
          </p:spPr>
        </p:sp>
      </p:grpSp>
      <p:sp>
        <p:nvSpPr>
          <p:cNvPr id="28" name="TextBox 28"/>
          <p:cNvSpPr txBox="1"/>
          <p:nvPr/>
        </p:nvSpPr>
        <p:spPr>
          <a:xfrm>
            <a:off x="657402" y="708375"/>
            <a:ext cx="6245196" cy="48667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300" dirty="0">
                <a:solidFill>
                  <a:srgbClr val="000000"/>
                </a:solidFill>
                <a:latin typeface="Safira March Personal Use" panose="02000503000000020003" pitchFamily="50" charset="0"/>
              </a:rPr>
              <a:t>BILL PAY CHECKLIST</a:t>
            </a:r>
          </a:p>
        </p:txBody>
      </p:sp>
      <p:sp>
        <p:nvSpPr>
          <p:cNvPr id="29" name="AutoShape 29"/>
          <p:cNvSpPr/>
          <p:nvPr/>
        </p:nvSpPr>
        <p:spPr>
          <a:xfrm>
            <a:off x="636122" y="1426124"/>
            <a:ext cx="6287755" cy="0"/>
          </a:xfrm>
          <a:prstGeom prst="line">
            <a:avLst/>
          </a:prstGeom>
          <a:ln w="9525" cap="flat">
            <a:solidFill>
              <a:srgbClr val="65B7C7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30" name="AutoShape 30"/>
          <p:cNvSpPr/>
          <p:nvPr/>
        </p:nvSpPr>
        <p:spPr>
          <a:xfrm>
            <a:off x="636122" y="1804053"/>
            <a:ext cx="6287755" cy="0"/>
          </a:xfrm>
          <a:prstGeom prst="line">
            <a:avLst/>
          </a:prstGeom>
          <a:ln w="9525" cap="flat">
            <a:solidFill>
              <a:srgbClr val="65B7C7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31" name="AutoShape 31"/>
          <p:cNvSpPr/>
          <p:nvPr/>
        </p:nvSpPr>
        <p:spPr>
          <a:xfrm>
            <a:off x="636122" y="2130865"/>
            <a:ext cx="6287755" cy="0"/>
          </a:xfrm>
          <a:prstGeom prst="line">
            <a:avLst/>
          </a:prstGeom>
          <a:ln w="9525" cap="flat">
            <a:solidFill>
              <a:srgbClr val="65B7C7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32" name="AutoShape 32"/>
          <p:cNvSpPr/>
          <p:nvPr/>
        </p:nvSpPr>
        <p:spPr>
          <a:xfrm>
            <a:off x="636122" y="2457677"/>
            <a:ext cx="6287755" cy="0"/>
          </a:xfrm>
          <a:prstGeom prst="line">
            <a:avLst/>
          </a:prstGeom>
          <a:ln w="9525" cap="flat">
            <a:solidFill>
              <a:srgbClr val="65B7C7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33" name="AutoShape 33"/>
          <p:cNvSpPr/>
          <p:nvPr/>
        </p:nvSpPr>
        <p:spPr>
          <a:xfrm>
            <a:off x="636122" y="2784489"/>
            <a:ext cx="6287755" cy="0"/>
          </a:xfrm>
          <a:prstGeom prst="line">
            <a:avLst/>
          </a:prstGeom>
          <a:ln w="9525" cap="flat">
            <a:solidFill>
              <a:srgbClr val="65B7C7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34" name="AutoShape 34"/>
          <p:cNvSpPr/>
          <p:nvPr/>
        </p:nvSpPr>
        <p:spPr>
          <a:xfrm>
            <a:off x="636122" y="3111301"/>
            <a:ext cx="6287755" cy="0"/>
          </a:xfrm>
          <a:prstGeom prst="line">
            <a:avLst/>
          </a:prstGeom>
          <a:ln w="9525" cap="flat">
            <a:solidFill>
              <a:srgbClr val="65B7C7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35" name="AutoShape 35"/>
          <p:cNvSpPr/>
          <p:nvPr/>
        </p:nvSpPr>
        <p:spPr>
          <a:xfrm>
            <a:off x="636122" y="3438113"/>
            <a:ext cx="6287755" cy="0"/>
          </a:xfrm>
          <a:prstGeom prst="line">
            <a:avLst/>
          </a:prstGeom>
          <a:ln w="9525" cap="flat">
            <a:solidFill>
              <a:srgbClr val="65B7C7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36" name="AutoShape 36"/>
          <p:cNvSpPr/>
          <p:nvPr/>
        </p:nvSpPr>
        <p:spPr>
          <a:xfrm>
            <a:off x="636122" y="3764925"/>
            <a:ext cx="6287755" cy="0"/>
          </a:xfrm>
          <a:prstGeom prst="line">
            <a:avLst/>
          </a:prstGeom>
          <a:ln w="9525" cap="flat">
            <a:solidFill>
              <a:srgbClr val="65B7C7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37" name="AutoShape 37"/>
          <p:cNvSpPr/>
          <p:nvPr/>
        </p:nvSpPr>
        <p:spPr>
          <a:xfrm>
            <a:off x="636122" y="4091737"/>
            <a:ext cx="6287755" cy="0"/>
          </a:xfrm>
          <a:prstGeom prst="line">
            <a:avLst/>
          </a:prstGeom>
          <a:ln w="9525" cap="flat">
            <a:solidFill>
              <a:srgbClr val="65B7C7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38" name="AutoShape 38"/>
          <p:cNvSpPr/>
          <p:nvPr/>
        </p:nvSpPr>
        <p:spPr>
          <a:xfrm>
            <a:off x="636122" y="4418549"/>
            <a:ext cx="6287755" cy="0"/>
          </a:xfrm>
          <a:prstGeom prst="line">
            <a:avLst/>
          </a:prstGeom>
          <a:ln w="9525" cap="flat">
            <a:solidFill>
              <a:srgbClr val="65B7C7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39" name="AutoShape 39"/>
          <p:cNvSpPr/>
          <p:nvPr/>
        </p:nvSpPr>
        <p:spPr>
          <a:xfrm>
            <a:off x="636122" y="5072173"/>
            <a:ext cx="6287755" cy="0"/>
          </a:xfrm>
          <a:prstGeom prst="line">
            <a:avLst/>
          </a:prstGeom>
          <a:ln w="9525" cap="flat">
            <a:solidFill>
              <a:srgbClr val="65B7C7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40" name="AutoShape 40"/>
          <p:cNvSpPr/>
          <p:nvPr/>
        </p:nvSpPr>
        <p:spPr>
          <a:xfrm>
            <a:off x="636122" y="4745361"/>
            <a:ext cx="6287755" cy="0"/>
          </a:xfrm>
          <a:prstGeom prst="line">
            <a:avLst/>
          </a:prstGeom>
          <a:ln w="9525" cap="flat">
            <a:solidFill>
              <a:srgbClr val="65B7C7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41" name="AutoShape 41"/>
          <p:cNvSpPr/>
          <p:nvPr/>
        </p:nvSpPr>
        <p:spPr>
          <a:xfrm>
            <a:off x="636122" y="5398985"/>
            <a:ext cx="6287755" cy="0"/>
          </a:xfrm>
          <a:prstGeom prst="line">
            <a:avLst/>
          </a:prstGeom>
          <a:ln w="9525" cap="flat">
            <a:solidFill>
              <a:srgbClr val="65B7C7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42" name="AutoShape 42"/>
          <p:cNvSpPr/>
          <p:nvPr/>
        </p:nvSpPr>
        <p:spPr>
          <a:xfrm>
            <a:off x="636122" y="6052609"/>
            <a:ext cx="6287755" cy="0"/>
          </a:xfrm>
          <a:prstGeom prst="line">
            <a:avLst/>
          </a:prstGeom>
          <a:ln w="9525" cap="flat">
            <a:solidFill>
              <a:srgbClr val="65B7C7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43" name="AutoShape 43"/>
          <p:cNvSpPr/>
          <p:nvPr/>
        </p:nvSpPr>
        <p:spPr>
          <a:xfrm>
            <a:off x="636122" y="5725797"/>
            <a:ext cx="6287755" cy="0"/>
          </a:xfrm>
          <a:prstGeom prst="line">
            <a:avLst/>
          </a:prstGeom>
          <a:ln w="9525" cap="flat">
            <a:solidFill>
              <a:srgbClr val="65B7C7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44" name="AutoShape 44"/>
          <p:cNvSpPr/>
          <p:nvPr/>
        </p:nvSpPr>
        <p:spPr>
          <a:xfrm>
            <a:off x="636122" y="6379421"/>
            <a:ext cx="6287755" cy="0"/>
          </a:xfrm>
          <a:prstGeom prst="line">
            <a:avLst/>
          </a:prstGeom>
          <a:ln w="9525" cap="flat">
            <a:solidFill>
              <a:srgbClr val="65B7C7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45" name="AutoShape 45"/>
          <p:cNvSpPr/>
          <p:nvPr/>
        </p:nvSpPr>
        <p:spPr>
          <a:xfrm>
            <a:off x="636122" y="6706233"/>
            <a:ext cx="6287755" cy="0"/>
          </a:xfrm>
          <a:prstGeom prst="line">
            <a:avLst/>
          </a:prstGeom>
          <a:ln w="9525" cap="flat">
            <a:solidFill>
              <a:srgbClr val="65B7C7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46" name="AutoShape 46"/>
          <p:cNvSpPr/>
          <p:nvPr/>
        </p:nvSpPr>
        <p:spPr>
          <a:xfrm>
            <a:off x="636122" y="7033045"/>
            <a:ext cx="6287755" cy="0"/>
          </a:xfrm>
          <a:prstGeom prst="line">
            <a:avLst/>
          </a:prstGeom>
          <a:ln w="9525" cap="flat">
            <a:solidFill>
              <a:srgbClr val="65B7C7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47" name="AutoShape 47"/>
          <p:cNvSpPr/>
          <p:nvPr/>
        </p:nvSpPr>
        <p:spPr>
          <a:xfrm>
            <a:off x="636122" y="7359857"/>
            <a:ext cx="6287755" cy="0"/>
          </a:xfrm>
          <a:prstGeom prst="line">
            <a:avLst/>
          </a:prstGeom>
          <a:ln w="9525" cap="flat">
            <a:solidFill>
              <a:srgbClr val="65B7C7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48" name="AutoShape 48"/>
          <p:cNvSpPr/>
          <p:nvPr/>
        </p:nvSpPr>
        <p:spPr>
          <a:xfrm>
            <a:off x="636122" y="7686669"/>
            <a:ext cx="6287755" cy="0"/>
          </a:xfrm>
          <a:prstGeom prst="line">
            <a:avLst/>
          </a:prstGeom>
          <a:ln w="9525" cap="flat">
            <a:solidFill>
              <a:srgbClr val="65B7C7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49" name="AutoShape 49"/>
          <p:cNvSpPr/>
          <p:nvPr/>
        </p:nvSpPr>
        <p:spPr>
          <a:xfrm>
            <a:off x="636122" y="8013481"/>
            <a:ext cx="6287755" cy="0"/>
          </a:xfrm>
          <a:prstGeom prst="line">
            <a:avLst/>
          </a:prstGeom>
          <a:ln w="9525" cap="flat">
            <a:solidFill>
              <a:srgbClr val="65B7C7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50" name="AutoShape 50"/>
          <p:cNvSpPr/>
          <p:nvPr/>
        </p:nvSpPr>
        <p:spPr>
          <a:xfrm>
            <a:off x="636122" y="8340293"/>
            <a:ext cx="6287755" cy="0"/>
          </a:xfrm>
          <a:prstGeom prst="line">
            <a:avLst/>
          </a:prstGeom>
          <a:ln w="9525" cap="flat">
            <a:solidFill>
              <a:srgbClr val="65B7C7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51" name="AutoShape 51"/>
          <p:cNvSpPr/>
          <p:nvPr/>
        </p:nvSpPr>
        <p:spPr>
          <a:xfrm>
            <a:off x="636122" y="8667105"/>
            <a:ext cx="6287755" cy="0"/>
          </a:xfrm>
          <a:prstGeom prst="line">
            <a:avLst/>
          </a:prstGeom>
          <a:ln w="9525" cap="flat">
            <a:solidFill>
              <a:srgbClr val="65B7C7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52" name="AutoShape 52"/>
          <p:cNvSpPr/>
          <p:nvPr/>
        </p:nvSpPr>
        <p:spPr>
          <a:xfrm>
            <a:off x="636122" y="8993917"/>
            <a:ext cx="6287755" cy="0"/>
          </a:xfrm>
          <a:prstGeom prst="line">
            <a:avLst/>
          </a:prstGeom>
          <a:ln w="9525" cap="flat">
            <a:solidFill>
              <a:srgbClr val="65B7C7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53" name="AutoShape 53"/>
          <p:cNvSpPr/>
          <p:nvPr/>
        </p:nvSpPr>
        <p:spPr>
          <a:xfrm>
            <a:off x="636122" y="9320729"/>
            <a:ext cx="6287755" cy="0"/>
          </a:xfrm>
          <a:prstGeom prst="line">
            <a:avLst/>
          </a:prstGeom>
          <a:ln w="9525" cap="flat">
            <a:solidFill>
              <a:srgbClr val="65B7C7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54" name="AutoShape 54"/>
          <p:cNvSpPr/>
          <p:nvPr/>
        </p:nvSpPr>
        <p:spPr>
          <a:xfrm>
            <a:off x="636122" y="9647541"/>
            <a:ext cx="6287755" cy="0"/>
          </a:xfrm>
          <a:prstGeom prst="line">
            <a:avLst/>
          </a:prstGeom>
          <a:ln w="9525" cap="flat">
            <a:solidFill>
              <a:srgbClr val="65B7C7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55" name="AutoShape 55"/>
          <p:cNvSpPr/>
          <p:nvPr/>
        </p:nvSpPr>
        <p:spPr>
          <a:xfrm>
            <a:off x="636122" y="9974353"/>
            <a:ext cx="6287755" cy="0"/>
          </a:xfrm>
          <a:prstGeom prst="line">
            <a:avLst/>
          </a:prstGeom>
          <a:ln w="9525" cap="flat">
            <a:solidFill>
              <a:srgbClr val="65B7C7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56" name="AutoShape 56"/>
          <p:cNvSpPr/>
          <p:nvPr/>
        </p:nvSpPr>
        <p:spPr>
          <a:xfrm rot="-5400000">
            <a:off x="2647382" y="5702620"/>
            <a:ext cx="8543466" cy="0"/>
          </a:xfrm>
          <a:prstGeom prst="line">
            <a:avLst/>
          </a:prstGeom>
          <a:ln w="9525" cap="flat">
            <a:solidFill>
              <a:srgbClr val="65B7C7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57" name="AutoShape 57"/>
          <p:cNvSpPr/>
          <p:nvPr/>
        </p:nvSpPr>
        <p:spPr>
          <a:xfrm rot="-5400000">
            <a:off x="-3640373" y="5702620"/>
            <a:ext cx="8543466" cy="0"/>
          </a:xfrm>
          <a:prstGeom prst="line">
            <a:avLst/>
          </a:prstGeom>
          <a:ln w="9525" cap="flat">
            <a:solidFill>
              <a:srgbClr val="65B7C7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58" name="AutoShape 58"/>
          <p:cNvSpPr/>
          <p:nvPr/>
        </p:nvSpPr>
        <p:spPr>
          <a:xfrm rot="-5400000">
            <a:off x="-820495" y="5702620"/>
            <a:ext cx="8543466" cy="0"/>
          </a:xfrm>
          <a:prstGeom prst="line">
            <a:avLst/>
          </a:prstGeom>
          <a:ln w="9525" cap="flat">
            <a:solidFill>
              <a:srgbClr val="65B7C7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59" name="AutoShape 59"/>
          <p:cNvSpPr/>
          <p:nvPr/>
        </p:nvSpPr>
        <p:spPr>
          <a:xfrm rot="-5400000">
            <a:off x="-1655464" y="5707382"/>
            <a:ext cx="8543466" cy="0"/>
          </a:xfrm>
          <a:prstGeom prst="line">
            <a:avLst/>
          </a:prstGeom>
          <a:ln w="9525" cap="flat">
            <a:solidFill>
              <a:srgbClr val="65B7C7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60" name="AutoShape 60"/>
          <p:cNvSpPr/>
          <p:nvPr/>
        </p:nvSpPr>
        <p:spPr>
          <a:xfrm rot="-5400000">
            <a:off x="-2293911" y="5702620"/>
            <a:ext cx="8543466" cy="0"/>
          </a:xfrm>
          <a:prstGeom prst="line">
            <a:avLst/>
          </a:prstGeom>
          <a:ln w="9525" cap="flat">
            <a:solidFill>
              <a:srgbClr val="65B7C7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61" name="AutoShape 61"/>
          <p:cNvSpPr/>
          <p:nvPr/>
        </p:nvSpPr>
        <p:spPr>
          <a:xfrm rot="-5400000">
            <a:off x="-531506" y="5702620"/>
            <a:ext cx="8543466" cy="0"/>
          </a:xfrm>
          <a:prstGeom prst="line">
            <a:avLst/>
          </a:prstGeom>
          <a:ln w="9525" cap="flat">
            <a:solidFill>
              <a:srgbClr val="65B7C7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62" name="AutoShape 62"/>
          <p:cNvSpPr/>
          <p:nvPr/>
        </p:nvSpPr>
        <p:spPr>
          <a:xfrm rot="-5400000">
            <a:off x="-242516" y="5702620"/>
            <a:ext cx="8543466" cy="0"/>
          </a:xfrm>
          <a:prstGeom prst="line">
            <a:avLst/>
          </a:prstGeom>
          <a:ln w="9525" cap="flat">
            <a:solidFill>
              <a:srgbClr val="65B7C7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63" name="AutoShape 63"/>
          <p:cNvSpPr/>
          <p:nvPr/>
        </p:nvSpPr>
        <p:spPr>
          <a:xfrm rot="-5400000">
            <a:off x="46474" y="5702620"/>
            <a:ext cx="8543466" cy="0"/>
          </a:xfrm>
          <a:prstGeom prst="line">
            <a:avLst/>
          </a:prstGeom>
          <a:ln w="9525" cap="flat">
            <a:solidFill>
              <a:srgbClr val="65B7C7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64" name="AutoShape 64"/>
          <p:cNvSpPr/>
          <p:nvPr/>
        </p:nvSpPr>
        <p:spPr>
          <a:xfrm rot="-5400000">
            <a:off x="335464" y="5702620"/>
            <a:ext cx="8543466" cy="0"/>
          </a:xfrm>
          <a:prstGeom prst="line">
            <a:avLst/>
          </a:prstGeom>
          <a:ln w="9525" cap="flat">
            <a:solidFill>
              <a:srgbClr val="65B7C7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65" name="AutoShape 65"/>
          <p:cNvSpPr/>
          <p:nvPr/>
        </p:nvSpPr>
        <p:spPr>
          <a:xfrm rot="-5400000">
            <a:off x="624453" y="5702620"/>
            <a:ext cx="8543466" cy="0"/>
          </a:xfrm>
          <a:prstGeom prst="line">
            <a:avLst/>
          </a:prstGeom>
          <a:ln w="9525" cap="flat">
            <a:solidFill>
              <a:srgbClr val="65B7C7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66" name="AutoShape 66"/>
          <p:cNvSpPr/>
          <p:nvPr/>
        </p:nvSpPr>
        <p:spPr>
          <a:xfrm rot="-5400000">
            <a:off x="913443" y="5702620"/>
            <a:ext cx="8543466" cy="0"/>
          </a:xfrm>
          <a:prstGeom prst="line">
            <a:avLst/>
          </a:prstGeom>
          <a:ln w="9525" cap="flat">
            <a:solidFill>
              <a:srgbClr val="65B7C7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67" name="AutoShape 67"/>
          <p:cNvSpPr/>
          <p:nvPr/>
        </p:nvSpPr>
        <p:spPr>
          <a:xfrm rot="-5400000">
            <a:off x="1202433" y="5702620"/>
            <a:ext cx="8543466" cy="0"/>
          </a:xfrm>
          <a:prstGeom prst="line">
            <a:avLst/>
          </a:prstGeom>
          <a:ln w="9525" cap="flat">
            <a:solidFill>
              <a:srgbClr val="65B7C7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68" name="AutoShape 68"/>
          <p:cNvSpPr/>
          <p:nvPr/>
        </p:nvSpPr>
        <p:spPr>
          <a:xfrm rot="-5400000">
            <a:off x="1491423" y="5702620"/>
            <a:ext cx="8543466" cy="0"/>
          </a:xfrm>
          <a:prstGeom prst="line">
            <a:avLst/>
          </a:prstGeom>
          <a:ln w="9525" cap="flat">
            <a:solidFill>
              <a:srgbClr val="65B7C7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69" name="AutoShape 69"/>
          <p:cNvSpPr/>
          <p:nvPr/>
        </p:nvSpPr>
        <p:spPr>
          <a:xfrm rot="-5400000">
            <a:off x="1780413" y="5702620"/>
            <a:ext cx="8543466" cy="0"/>
          </a:xfrm>
          <a:prstGeom prst="line">
            <a:avLst/>
          </a:prstGeom>
          <a:ln w="9525" cap="flat">
            <a:solidFill>
              <a:srgbClr val="65B7C7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70" name="AutoShape 70"/>
          <p:cNvSpPr/>
          <p:nvPr/>
        </p:nvSpPr>
        <p:spPr>
          <a:xfrm rot="-5400000">
            <a:off x="2069402" y="5702620"/>
            <a:ext cx="8543466" cy="0"/>
          </a:xfrm>
          <a:prstGeom prst="line">
            <a:avLst/>
          </a:prstGeom>
          <a:ln w="9525" cap="flat">
            <a:solidFill>
              <a:srgbClr val="65B7C7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71" name="AutoShape 71"/>
          <p:cNvSpPr/>
          <p:nvPr/>
        </p:nvSpPr>
        <p:spPr>
          <a:xfrm rot="-5400000">
            <a:off x="2358392" y="5702620"/>
            <a:ext cx="8543466" cy="0"/>
          </a:xfrm>
          <a:prstGeom prst="line">
            <a:avLst/>
          </a:prstGeom>
          <a:ln w="9525" cap="flat">
            <a:solidFill>
              <a:srgbClr val="65B7C7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72" name="TextBox 72"/>
          <p:cNvSpPr txBox="1"/>
          <p:nvPr/>
        </p:nvSpPr>
        <p:spPr>
          <a:xfrm>
            <a:off x="636122" y="1520633"/>
            <a:ext cx="1336937" cy="16632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400"/>
              </a:lnSpc>
            </a:pPr>
            <a:r>
              <a:rPr lang="en-US" sz="1000" spc="100">
                <a:solidFill>
                  <a:srgbClr val="000000"/>
                </a:solidFill>
                <a:latin typeface="Montserrat Medium" panose="00000600000000000000" pitchFamily="2" charset="0"/>
              </a:rPr>
              <a:t>BILL</a:t>
            </a:r>
          </a:p>
        </p:txBody>
      </p:sp>
      <p:sp>
        <p:nvSpPr>
          <p:cNvPr id="73" name="TextBox 73"/>
          <p:cNvSpPr txBox="1"/>
          <p:nvPr/>
        </p:nvSpPr>
        <p:spPr>
          <a:xfrm>
            <a:off x="1982584" y="1520633"/>
            <a:ext cx="628922" cy="16632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400"/>
              </a:lnSpc>
            </a:pPr>
            <a:r>
              <a:rPr lang="en-US" sz="1000" spc="100" dirty="0">
                <a:solidFill>
                  <a:srgbClr val="000000"/>
                </a:solidFill>
                <a:latin typeface="Montserrat Medium" panose="00000600000000000000" pitchFamily="2" charset="0"/>
              </a:rPr>
              <a:t>DATE</a:t>
            </a:r>
          </a:p>
        </p:txBody>
      </p:sp>
      <p:sp>
        <p:nvSpPr>
          <p:cNvPr id="74" name="TextBox 74"/>
          <p:cNvSpPr txBox="1"/>
          <p:nvPr/>
        </p:nvSpPr>
        <p:spPr>
          <a:xfrm>
            <a:off x="3488442" y="1520633"/>
            <a:ext cx="214580" cy="16632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400"/>
              </a:lnSpc>
            </a:pPr>
            <a:r>
              <a:rPr lang="en-US" sz="1000" spc="100">
                <a:solidFill>
                  <a:srgbClr val="000000"/>
                </a:solidFill>
                <a:latin typeface="Montserrat Medium" panose="00000600000000000000" pitchFamily="2" charset="0"/>
              </a:rPr>
              <a:t>1</a:t>
            </a:r>
          </a:p>
        </p:txBody>
      </p:sp>
      <p:sp>
        <p:nvSpPr>
          <p:cNvPr id="75" name="TextBox 75"/>
          <p:cNvSpPr txBox="1"/>
          <p:nvPr/>
        </p:nvSpPr>
        <p:spPr>
          <a:xfrm>
            <a:off x="3777432" y="1520633"/>
            <a:ext cx="214580" cy="16632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400"/>
              </a:lnSpc>
            </a:pPr>
            <a:r>
              <a:rPr lang="en-US" sz="1000" spc="100">
                <a:solidFill>
                  <a:srgbClr val="000000"/>
                </a:solidFill>
                <a:latin typeface="Montserrat Medium" panose="00000600000000000000" pitchFamily="2" charset="0"/>
              </a:rPr>
              <a:t>2</a:t>
            </a:r>
          </a:p>
        </p:txBody>
      </p:sp>
      <p:sp>
        <p:nvSpPr>
          <p:cNvPr id="76" name="TextBox 76"/>
          <p:cNvSpPr txBox="1"/>
          <p:nvPr/>
        </p:nvSpPr>
        <p:spPr>
          <a:xfrm>
            <a:off x="4066422" y="1520633"/>
            <a:ext cx="214580" cy="16632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400"/>
              </a:lnSpc>
            </a:pPr>
            <a:r>
              <a:rPr lang="en-US" sz="1000" spc="100">
                <a:solidFill>
                  <a:srgbClr val="000000"/>
                </a:solidFill>
                <a:latin typeface="Montserrat Medium" panose="00000600000000000000" pitchFamily="2" charset="0"/>
              </a:rPr>
              <a:t>3</a:t>
            </a:r>
          </a:p>
        </p:txBody>
      </p:sp>
      <p:sp>
        <p:nvSpPr>
          <p:cNvPr id="77" name="TextBox 77"/>
          <p:cNvSpPr txBox="1"/>
          <p:nvPr/>
        </p:nvSpPr>
        <p:spPr>
          <a:xfrm>
            <a:off x="4355412" y="1520633"/>
            <a:ext cx="214580" cy="16632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400"/>
              </a:lnSpc>
            </a:pPr>
            <a:r>
              <a:rPr lang="en-US" sz="1000" spc="100">
                <a:solidFill>
                  <a:srgbClr val="000000"/>
                </a:solidFill>
                <a:latin typeface="Montserrat Medium" panose="00000600000000000000" pitchFamily="2" charset="0"/>
              </a:rPr>
              <a:t>4</a:t>
            </a:r>
          </a:p>
        </p:txBody>
      </p:sp>
      <p:sp>
        <p:nvSpPr>
          <p:cNvPr id="78" name="TextBox 78"/>
          <p:cNvSpPr txBox="1"/>
          <p:nvPr/>
        </p:nvSpPr>
        <p:spPr>
          <a:xfrm>
            <a:off x="4644402" y="1520633"/>
            <a:ext cx="214580" cy="16632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400"/>
              </a:lnSpc>
            </a:pPr>
            <a:r>
              <a:rPr lang="en-US" sz="1000" spc="100">
                <a:solidFill>
                  <a:srgbClr val="000000"/>
                </a:solidFill>
                <a:latin typeface="Montserrat Medium" panose="00000600000000000000" pitchFamily="2" charset="0"/>
              </a:rPr>
              <a:t>5</a:t>
            </a:r>
          </a:p>
        </p:txBody>
      </p:sp>
      <p:sp>
        <p:nvSpPr>
          <p:cNvPr id="79" name="TextBox 79"/>
          <p:cNvSpPr txBox="1"/>
          <p:nvPr/>
        </p:nvSpPr>
        <p:spPr>
          <a:xfrm>
            <a:off x="4933391" y="1520633"/>
            <a:ext cx="214580" cy="16632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400"/>
              </a:lnSpc>
            </a:pPr>
            <a:r>
              <a:rPr lang="en-US" sz="1000" spc="100">
                <a:solidFill>
                  <a:srgbClr val="000000"/>
                </a:solidFill>
                <a:latin typeface="Montserrat Medium" panose="00000600000000000000" pitchFamily="2" charset="0"/>
              </a:rPr>
              <a:t>6</a:t>
            </a:r>
          </a:p>
        </p:txBody>
      </p:sp>
      <p:sp>
        <p:nvSpPr>
          <p:cNvPr id="80" name="TextBox 80"/>
          <p:cNvSpPr txBox="1"/>
          <p:nvPr/>
        </p:nvSpPr>
        <p:spPr>
          <a:xfrm>
            <a:off x="5222381" y="1520633"/>
            <a:ext cx="214580" cy="16632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400"/>
              </a:lnSpc>
            </a:pPr>
            <a:r>
              <a:rPr lang="en-US" sz="1000" spc="100">
                <a:solidFill>
                  <a:srgbClr val="000000"/>
                </a:solidFill>
                <a:latin typeface="Montserrat Medium" panose="00000600000000000000" pitchFamily="2" charset="0"/>
              </a:rPr>
              <a:t>7</a:t>
            </a:r>
          </a:p>
        </p:txBody>
      </p:sp>
      <p:sp>
        <p:nvSpPr>
          <p:cNvPr id="81" name="TextBox 81"/>
          <p:cNvSpPr txBox="1"/>
          <p:nvPr/>
        </p:nvSpPr>
        <p:spPr>
          <a:xfrm>
            <a:off x="5511371" y="1520633"/>
            <a:ext cx="214580" cy="16632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400"/>
              </a:lnSpc>
            </a:pPr>
            <a:r>
              <a:rPr lang="en-US" sz="1000" spc="100">
                <a:solidFill>
                  <a:srgbClr val="000000"/>
                </a:solidFill>
                <a:latin typeface="Montserrat Medium" panose="00000600000000000000" pitchFamily="2" charset="0"/>
              </a:rPr>
              <a:t>8</a:t>
            </a:r>
          </a:p>
        </p:txBody>
      </p:sp>
      <p:sp>
        <p:nvSpPr>
          <p:cNvPr id="82" name="TextBox 82"/>
          <p:cNvSpPr txBox="1"/>
          <p:nvPr/>
        </p:nvSpPr>
        <p:spPr>
          <a:xfrm>
            <a:off x="5800361" y="1520633"/>
            <a:ext cx="214580" cy="16632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400"/>
              </a:lnSpc>
            </a:pPr>
            <a:r>
              <a:rPr lang="en-US" sz="1000" spc="100">
                <a:solidFill>
                  <a:srgbClr val="000000"/>
                </a:solidFill>
                <a:latin typeface="Montserrat Medium" panose="00000600000000000000" pitchFamily="2" charset="0"/>
              </a:rPr>
              <a:t>9</a:t>
            </a:r>
          </a:p>
        </p:txBody>
      </p:sp>
      <p:sp>
        <p:nvSpPr>
          <p:cNvPr id="83" name="TextBox 83"/>
          <p:cNvSpPr txBox="1"/>
          <p:nvPr/>
        </p:nvSpPr>
        <p:spPr>
          <a:xfrm>
            <a:off x="6089350" y="1520633"/>
            <a:ext cx="214580" cy="16632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400"/>
              </a:lnSpc>
            </a:pPr>
            <a:r>
              <a:rPr lang="en-US" sz="1000" spc="100">
                <a:solidFill>
                  <a:srgbClr val="000000"/>
                </a:solidFill>
                <a:latin typeface="Montserrat Medium" panose="00000600000000000000" pitchFamily="2" charset="0"/>
              </a:rPr>
              <a:t>10</a:t>
            </a:r>
          </a:p>
        </p:txBody>
      </p:sp>
      <p:sp>
        <p:nvSpPr>
          <p:cNvPr id="84" name="TextBox 84"/>
          <p:cNvSpPr txBox="1"/>
          <p:nvPr/>
        </p:nvSpPr>
        <p:spPr>
          <a:xfrm>
            <a:off x="6378340" y="1520633"/>
            <a:ext cx="214580" cy="16632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400"/>
              </a:lnSpc>
            </a:pPr>
            <a:r>
              <a:rPr lang="en-US" sz="1000" spc="100">
                <a:solidFill>
                  <a:srgbClr val="000000"/>
                </a:solidFill>
                <a:latin typeface="Montserrat Medium" panose="00000600000000000000" pitchFamily="2" charset="0"/>
              </a:rPr>
              <a:t>11</a:t>
            </a:r>
          </a:p>
        </p:txBody>
      </p:sp>
      <p:sp>
        <p:nvSpPr>
          <p:cNvPr id="85" name="TextBox 85"/>
          <p:cNvSpPr txBox="1"/>
          <p:nvPr/>
        </p:nvSpPr>
        <p:spPr>
          <a:xfrm>
            <a:off x="6667330" y="1520633"/>
            <a:ext cx="214580" cy="16632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400"/>
              </a:lnSpc>
            </a:pPr>
            <a:r>
              <a:rPr lang="en-US" sz="1000" spc="100">
                <a:solidFill>
                  <a:srgbClr val="000000"/>
                </a:solidFill>
                <a:latin typeface="Montserrat Medium" panose="00000600000000000000" pitchFamily="2" charset="0"/>
              </a:rPr>
              <a:t>12</a:t>
            </a:r>
          </a:p>
        </p:txBody>
      </p:sp>
      <p:sp>
        <p:nvSpPr>
          <p:cNvPr id="86" name="TextBox 86"/>
          <p:cNvSpPr txBox="1"/>
          <p:nvPr/>
        </p:nvSpPr>
        <p:spPr>
          <a:xfrm>
            <a:off x="2621031" y="1520633"/>
            <a:ext cx="825444" cy="16632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400"/>
              </a:lnSpc>
            </a:pPr>
            <a:r>
              <a:rPr lang="en-US" sz="1000" spc="100">
                <a:solidFill>
                  <a:srgbClr val="000000"/>
                </a:solidFill>
                <a:latin typeface="Montserrat Medium" panose="00000600000000000000" pitchFamily="2" charset="0"/>
              </a:rPr>
              <a:t>AMOUNT</a:t>
            </a:r>
          </a:p>
        </p:txBody>
      </p:sp>
      <p:pic>
        <p:nvPicPr>
          <p:cNvPr id="87" name="Picture 8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250211" y="10190203"/>
            <a:ext cx="1059579" cy="22193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18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Safira March Personal Use</vt:lpstr>
      <vt:lpstr>Montserrat Medium</vt:lpstr>
      <vt:lpstr>Calibri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Bill pay templates</dc:title>
  <cp:lastModifiedBy>Hương Tecpen</cp:lastModifiedBy>
  <cp:revision>3</cp:revision>
  <dcterms:created xsi:type="dcterms:W3CDTF">2006-08-16T00:00:00Z</dcterms:created>
  <dcterms:modified xsi:type="dcterms:W3CDTF">2022-05-03T05:52:21Z</dcterms:modified>
  <dc:identifier>DAE_RgtefFc</dc:identifier>
</cp:coreProperties>
</file>