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1" r:id="rId2"/>
  </p:sldIdLst>
  <p:sldSz cx="7556500" cy="10693400"/>
  <p:notesSz cx="6858000" cy="9144000"/>
  <p:embeddedFontLst>
    <p:embeddedFont>
      <p:font typeface="Anonymous Pro" panose="02060809030202000504" pitchFamily="49" charset="0"/>
      <p:regular r:id="rId3"/>
      <p:bold r:id="rId4"/>
    </p:embeddedFont>
    <p:embeddedFont>
      <p:font typeface="Anonymous Pro Bold" panose="02060809030202000504" pitchFamily="49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4622" autoAdjust="0"/>
  </p:normalViewPr>
  <p:slideViewPr>
    <p:cSldViewPr>
      <p:cViewPr varScale="1">
        <p:scale>
          <a:sx n="48" d="100"/>
          <a:sy n="48" d="100"/>
        </p:scale>
        <p:origin x="278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24931"/>
              </p:ext>
            </p:extLst>
          </p:nvPr>
        </p:nvGraphicFramePr>
        <p:xfrm>
          <a:off x="756000" y="2222559"/>
          <a:ext cx="6047998" cy="6760068"/>
        </p:xfrm>
        <a:graphic>
          <a:graphicData uri="http://schemas.openxmlformats.org/drawingml/2006/table">
            <a:tbl>
              <a:tblPr/>
              <a:tblGrid>
                <a:gridCol w="102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58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rgbClr val="111A23"/>
                          </a:solidFill>
                          <a:latin typeface="Anonymous Pro Bold"/>
                        </a:rPr>
                        <a:t>Category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rgbClr val="111A23"/>
                          </a:solidFill>
                          <a:latin typeface="Anonymous Pro Bold"/>
                        </a:rPr>
                        <a:t>Bill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rgbClr val="111A23"/>
                          </a:solidFill>
                          <a:latin typeface="Anonymous Pro Bold"/>
                        </a:rPr>
                        <a:t>Budget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rgbClr val="111A23"/>
                          </a:solidFill>
                          <a:latin typeface="Anonymous Pro Bold"/>
                        </a:rPr>
                        <a:t>Actual paid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rgbClr val="111A23"/>
                          </a:solidFill>
                          <a:latin typeface="Anonymous Pro Bold"/>
                        </a:rPr>
                        <a:t>Method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rgbClr val="111A23"/>
                          </a:solidFill>
                          <a:latin typeface="Anonymous Pro Bold"/>
                        </a:rPr>
                        <a:t>Date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008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111A23"/>
                          </a:solidFill>
                          <a:latin typeface="Anonymous Pro"/>
                        </a:rPr>
                        <a:t>TOTAL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AutoShape 3"/>
          <p:cNvSpPr/>
          <p:nvPr/>
        </p:nvSpPr>
        <p:spPr>
          <a:xfrm>
            <a:off x="756000" y="1380695"/>
            <a:ext cx="6048000" cy="0"/>
          </a:xfrm>
          <a:prstGeom prst="line">
            <a:avLst/>
          </a:prstGeom>
          <a:ln w="9525" cap="flat">
            <a:solidFill>
              <a:srgbClr val="111A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756000" y="9580879"/>
            <a:ext cx="6048000" cy="0"/>
          </a:xfrm>
          <a:prstGeom prst="line">
            <a:avLst/>
          </a:prstGeom>
          <a:ln w="9525" cap="flat">
            <a:solidFill>
              <a:srgbClr val="111A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756000" y="689325"/>
            <a:ext cx="604800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128">
                <a:solidFill>
                  <a:srgbClr val="000000"/>
                </a:solidFill>
                <a:latin typeface="Anonymous Pro"/>
              </a:rPr>
              <a:t>BILL PAY CHECKLIST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6000" y="1566995"/>
            <a:ext cx="6048000" cy="25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111A23"/>
                </a:solidFill>
                <a:latin typeface="Anonymous Pro"/>
              </a:rPr>
              <a:t>Time:.........................................................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44421" y="9714061"/>
            <a:ext cx="1059579" cy="2219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Anonymous Pro</vt:lpstr>
      <vt:lpstr>Calibri</vt:lpstr>
      <vt:lpstr>Anonymous Pro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pay templates</dc:title>
  <dc:creator>Hương Tecpen</dc:creator>
  <cp:lastModifiedBy>Hương Tecpen</cp:lastModifiedBy>
  <cp:revision>3</cp:revision>
  <dcterms:created xsi:type="dcterms:W3CDTF">2006-08-16T00:00:00Z</dcterms:created>
  <dcterms:modified xsi:type="dcterms:W3CDTF">2022-05-03T05:56:59Z</dcterms:modified>
  <dc:identifier>DAE_RgtefFc</dc:identifier>
</cp:coreProperties>
</file>