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5" r:id="rId2"/>
  </p:sldIdLst>
  <p:sldSz cx="7556500" cy="10693400"/>
  <p:notesSz cx="6858000" cy="9144000"/>
  <p:embeddedFontLst>
    <p:embeddedFont>
      <p:font typeface="Arapey" panose="02000000000000000000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622" autoAdjust="0"/>
  </p:normalViewPr>
  <p:slideViewPr>
    <p:cSldViewPr>
      <p:cViewPr varScale="1">
        <p:scale>
          <a:sx n="48" d="100"/>
          <a:sy n="48" d="100"/>
        </p:scale>
        <p:origin x="278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" name="Group 719">
            <a:extLst>
              <a:ext uri="{FF2B5EF4-FFF2-40B4-BE49-F238E27FC236}">
                <a16:creationId xmlns:a16="http://schemas.microsoft.com/office/drawing/2014/main" id="{3E35FC99-B341-2A17-D9C7-24C8D09C9AE9}"/>
              </a:ext>
            </a:extLst>
          </p:cNvPr>
          <p:cNvGrpSpPr/>
          <p:nvPr/>
        </p:nvGrpSpPr>
        <p:grpSpPr>
          <a:xfrm>
            <a:off x="-2832127" y="689325"/>
            <a:ext cx="13021133" cy="15581442"/>
            <a:chOff x="-2832127" y="689325"/>
            <a:chExt cx="13021133" cy="15581442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alphaModFix amt="32999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flipV="1">
              <a:off x="-2832127" y="7074592"/>
              <a:ext cx="13021133" cy="9196175"/>
            </a:xfrm>
            <a:prstGeom prst="rect">
              <a:avLst/>
            </a:prstGeom>
          </p:spPr>
        </p:pic>
        <p:grpSp>
          <p:nvGrpSpPr>
            <p:cNvPr id="3" name="Group 3"/>
            <p:cNvGrpSpPr/>
            <p:nvPr/>
          </p:nvGrpSpPr>
          <p:grpSpPr>
            <a:xfrm>
              <a:off x="543630" y="2366502"/>
              <a:ext cx="913589" cy="6885159"/>
              <a:chOff x="0" y="0"/>
              <a:chExt cx="1218119" cy="9180211"/>
            </a:xfrm>
          </p:grpSpPr>
          <p:grpSp>
            <p:nvGrpSpPr>
              <p:cNvPr id="4" name="Group 4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5" name="Freeform 5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" name="Group 6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7" name="Freeform 7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8" name="AutoShape 8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" name="AutoShape 9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" name="AutoShape 10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" name="AutoShape 11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2" name="AutoShape 12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" name="AutoShape 13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4" name="AutoShape 14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" name="AutoShape 15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6" name="AutoShape 16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" name="AutoShape 17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8" name="AutoShape 18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" name="TextBox 19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" name="AutoShape 21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" name="AutoShape 22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" name="AutoShape 23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4" name="Group 24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25" name="Freeform 25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6" name="Group 26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27" name="Freeform 27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8" name="AutoShape 28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" name="AutoShape 29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" name="AutoShape 30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" name="AutoShape 31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" name="AutoShape 32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" name="AutoShape 33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" name="AutoShape 34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" name="AutoShape 35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" name="AutoShape 36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" name="AutoShape 37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" name="AutoShape 38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" name="TextBox 39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" name="AutoShape 41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" name="AutoShape 42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" name="AutoShape 43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4" name="Group 44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45" name="Freeform 45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6" name="Group 46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47" name="Freeform 47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8" name="AutoShape 48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" name="AutoShape 49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" name="AutoShape 50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" name="AutoShape 51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" name="AutoShape 52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" name="AutoShape 53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" name="AutoShape 54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" name="AutoShape 55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" name="AutoShape 56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" name="AutoShape 57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" name="AutoShape 58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" name="TextBox 59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" name="AutoShape 61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" name="AutoShape 62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" name="AutoShape 63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4" name="Group 64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65" name="Freeform 65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6" name="Group 66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67" name="Freeform 67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8" name="AutoShape 68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" name="AutoShape 69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" name="AutoShape 70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1" name="AutoShape 71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2" name="AutoShape 72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3" name="AutoShape 73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4" name="AutoShape 74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5" name="AutoShape 75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6" name="AutoShape 76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7" name="AutoShape 77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8" name="AutoShape 78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9" name="TextBox 79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1" name="AutoShape 81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2" name="AutoShape 82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3" name="AutoShape 83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84" name="Group 84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85" name="Freeform 85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86" name="Group 86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87" name="Freeform 87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88" name="AutoShape 88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9" name="AutoShape 89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0" name="AutoShape 90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1" name="AutoShape 91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2" name="AutoShape 92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3" name="AutoShape 93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4" name="AutoShape 94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5" name="AutoShape 95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6" name="AutoShape 96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7" name="AutoShape 97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8" name="AutoShape 98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9" name="TextBox 99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100" name="AutoShape 100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1" name="AutoShape 101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" name="AutoShape 102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3" name="AutoShape 103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104" name="Group 104"/>
            <p:cNvGrpSpPr/>
            <p:nvPr/>
          </p:nvGrpSpPr>
          <p:grpSpPr>
            <a:xfrm>
              <a:off x="1486914" y="2366502"/>
              <a:ext cx="913589" cy="6885159"/>
              <a:chOff x="0" y="0"/>
              <a:chExt cx="1218119" cy="9180211"/>
            </a:xfrm>
          </p:grpSpPr>
          <p:grpSp>
            <p:nvGrpSpPr>
              <p:cNvPr id="105" name="Group 105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106" name="Freeform 106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107" name="Group 107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108" name="Freeform 108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109" name="AutoShape 109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0" name="AutoShape 110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1" name="AutoShape 111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2" name="AutoShape 112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3" name="AutoShape 113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4" name="AutoShape 114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5" name="AutoShape 115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6" name="AutoShape 116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7" name="AutoShape 117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8" name="AutoShape 118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19" name="AutoShape 119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20" name="TextBox 120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 dirty="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121" name="AutoShape 121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22" name="AutoShape 122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23" name="AutoShape 123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24" name="AutoShape 124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25" name="Group 125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126" name="Freeform 126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127" name="Group 127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128" name="Freeform 128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129" name="AutoShape 129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0" name="AutoShape 130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1" name="AutoShape 131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2" name="AutoShape 132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3" name="AutoShape 133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4" name="AutoShape 134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5" name="AutoShape 135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6" name="AutoShape 136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7" name="AutoShape 137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8" name="AutoShape 138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39" name="AutoShape 139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40" name="TextBox 140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141" name="AutoShape 141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42" name="AutoShape 142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43" name="AutoShape 143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44" name="AutoShape 144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45" name="Group 145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146" name="Freeform 146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147" name="Group 147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148" name="Freeform 148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149" name="AutoShape 149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0" name="AutoShape 150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1" name="AutoShape 151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2" name="AutoShape 152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3" name="AutoShape 153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4" name="AutoShape 154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5" name="AutoShape 155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6" name="AutoShape 156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7" name="AutoShape 157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8" name="AutoShape 158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59" name="AutoShape 159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60" name="TextBox 160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161" name="AutoShape 161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62" name="AutoShape 162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63" name="AutoShape 163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64" name="AutoShape 164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65" name="Group 165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166" name="Freeform 166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167" name="Group 167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168" name="Freeform 168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169" name="AutoShape 169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0" name="AutoShape 170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1" name="AutoShape 171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2" name="AutoShape 172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3" name="AutoShape 173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4" name="AutoShape 174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5" name="AutoShape 175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6" name="AutoShape 176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7" name="AutoShape 177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8" name="AutoShape 178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79" name="AutoShape 179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80" name="TextBox 180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181" name="AutoShape 181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82" name="AutoShape 182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83" name="AutoShape 183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84" name="AutoShape 184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185" name="Group 185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186" name="Freeform 186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187" name="Group 187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188" name="Freeform 188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189" name="AutoShape 189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0" name="AutoShape 190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1" name="AutoShape 191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2" name="AutoShape 192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3" name="AutoShape 193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4" name="AutoShape 194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5" name="AutoShape 195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6" name="AutoShape 196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7" name="AutoShape 197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8" name="AutoShape 198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99" name="AutoShape 199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00" name="TextBox 200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01" name="AutoShape 201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02" name="AutoShape 202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03" name="AutoShape 203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04" name="AutoShape 204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205" name="Group 205"/>
            <p:cNvGrpSpPr/>
            <p:nvPr/>
          </p:nvGrpSpPr>
          <p:grpSpPr>
            <a:xfrm>
              <a:off x="2430198" y="2366502"/>
              <a:ext cx="913589" cy="6885159"/>
              <a:chOff x="0" y="0"/>
              <a:chExt cx="1218119" cy="9180211"/>
            </a:xfrm>
          </p:grpSpPr>
          <p:grpSp>
            <p:nvGrpSpPr>
              <p:cNvPr id="206" name="Group 206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207" name="Freeform 207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08" name="Group 208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209" name="Freeform 209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10" name="AutoShape 210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1" name="AutoShape 211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2" name="AutoShape 212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3" name="AutoShape 213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4" name="AutoShape 214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5" name="AutoShape 215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6" name="AutoShape 216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7" name="AutoShape 217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8" name="AutoShape 218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9" name="AutoShape 219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0" name="AutoShape 220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1" name="TextBox 221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22" name="AutoShape 222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3" name="AutoShape 223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4" name="AutoShape 224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5" name="AutoShape 225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26" name="Group 226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227" name="Freeform 227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28" name="Group 228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229" name="Freeform 229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30" name="AutoShape 230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1" name="AutoShape 231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2" name="AutoShape 232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3" name="AutoShape 233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4" name="AutoShape 234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5" name="AutoShape 235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6" name="AutoShape 236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7" name="AutoShape 237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8" name="AutoShape 238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39" name="AutoShape 239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40" name="AutoShape 240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41" name="TextBox 241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42" name="AutoShape 242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43" name="AutoShape 243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44" name="AutoShape 244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45" name="AutoShape 245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46" name="Group 246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247" name="Freeform 247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48" name="Group 248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249" name="Freeform 249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50" name="AutoShape 250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1" name="AutoShape 251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2" name="AutoShape 252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3" name="AutoShape 253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4" name="AutoShape 254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5" name="AutoShape 255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6" name="AutoShape 256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7" name="AutoShape 257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8" name="AutoShape 258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9" name="AutoShape 259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0" name="AutoShape 260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1" name="TextBox 261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62" name="AutoShape 262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3" name="AutoShape 263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4" name="AutoShape 264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5" name="AutoShape 265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66" name="Group 266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267" name="Freeform 267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68" name="Group 268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269" name="Freeform 269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70" name="AutoShape 270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1" name="AutoShape 271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2" name="AutoShape 272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3" name="AutoShape 273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4" name="AutoShape 274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5" name="AutoShape 275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6" name="AutoShape 276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7" name="AutoShape 277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8" name="AutoShape 278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9" name="AutoShape 279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80" name="AutoShape 280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81" name="TextBox 281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282" name="AutoShape 282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83" name="AutoShape 283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84" name="AutoShape 284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85" name="AutoShape 285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286" name="Group 286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287" name="Freeform 287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288" name="Group 288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289" name="Freeform 289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290" name="AutoShape 290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1" name="AutoShape 291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2" name="AutoShape 292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3" name="AutoShape 293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4" name="AutoShape 294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5" name="AutoShape 295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6" name="AutoShape 296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7" name="AutoShape 297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8" name="AutoShape 298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99" name="AutoShape 299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0" name="AutoShape 300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1" name="TextBox 301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302" name="AutoShape 302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3" name="AutoShape 303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4" name="AutoShape 304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5" name="AutoShape 305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306" name="Group 306"/>
            <p:cNvGrpSpPr/>
            <p:nvPr/>
          </p:nvGrpSpPr>
          <p:grpSpPr>
            <a:xfrm>
              <a:off x="3373482" y="2366502"/>
              <a:ext cx="913589" cy="6885159"/>
              <a:chOff x="0" y="0"/>
              <a:chExt cx="1218119" cy="9180211"/>
            </a:xfrm>
          </p:grpSpPr>
          <p:grpSp>
            <p:nvGrpSpPr>
              <p:cNvPr id="307" name="Group 307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308" name="Freeform 308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309" name="Group 309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310" name="Freeform 310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311" name="AutoShape 311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2" name="AutoShape 312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3" name="AutoShape 313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4" name="AutoShape 314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5" name="AutoShape 315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6" name="AutoShape 316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7" name="AutoShape 317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8" name="AutoShape 318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9" name="AutoShape 319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0" name="AutoShape 320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1" name="AutoShape 321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2" name="TextBox 322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323" name="AutoShape 323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4" name="AutoShape 324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5" name="AutoShape 325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6" name="AutoShape 326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27" name="Group 327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328" name="Freeform 328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329" name="Group 329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330" name="Freeform 330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331" name="AutoShape 331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2" name="AutoShape 332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3" name="AutoShape 333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4" name="AutoShape 334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5" name="AutoShape 335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6" name="AutoShape 336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7" name="AutoShape 337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8" name="AutoShape 338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39" name="AutoShape 339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0" name="AutoShape 340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1" name="AutoShape 341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2" name="TextBox 342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343" name="AutoShape 343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4" name="AutoShape 344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5" name="AutoShape 345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46" name="AutoShape 346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47" name="Group 347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348" name="Freeform 348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349" name="Group 349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350" name="Freeform 350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351" name="AutoShape 351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2" name="AutoShape 352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3" name="AutoShape 353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4" name="AutoShape 354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5" name="AutoShape 355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6" name="AutoShape 356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7" name="AutoShape 357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8" name="AutoShape 358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9" name="AutoShape 359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0" name="AutoShape 360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1" name="AutoShape 361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2" name="TextBox 362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363" name="AutoShape 363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4" name="AutoShape 364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5" name="AutoShape 365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6" name="AutoShape 366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67" name="Group 367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368" name="Freeform 368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369" name="Group 369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370" name="Freeform 370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371" name="AutoShape 371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2" name="AutoShape 372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3" name="AutoShape 373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4" name="AutoShape 374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5" name="AutoShape 375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6" name="AutoShape 376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7" name="AutoShape 377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8" name="AutoShape 378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9" name="AutoShape 379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0" name="AutoShape 380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1" name="AutoShape 381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2" name="TextBox 382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383" name="AutoShape 383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4" name="AutoShape 384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5" name="AutoShape 385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86" name="AutoShape 386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387" name="Group 387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388" name="Freeform 388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389" name="Group 389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390" name="Freeform 390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391" name="AutoShape 391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2" name="AutoShape 392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3" name="AutoShape 393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4" name="AutoShape 394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5" name="AutoShape 395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6" name="AutoShape 396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7" name="AutoShape 397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8" name="AutoShape 398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99" name="AutoShape 399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0" name="AutoShape 400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1" name="AutoShape 401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2" name="TextBox 402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03" name="AutoShape 403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4" name="AutoShape 404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5" name="AutoShape 405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6" name="AutoShape 406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407" name="Group 407"/>
            <p:cNvGrpSpPr/>
            <p:nvPr/>
          </p:nvGrpSpPr>
          <p:grpSpPr>
            <a:xfrm>
              <a:off x="4316766" y="2366502"/>
              <a:ext cx="913589" cy="6885159"/>
              <a:chOff x="0" y="0"/>
              <a:chExt cx="1218119" cy="9180211"/>
            </a:xfrm>
          </p:grpSpPr>
          <p:grpSp>
            <p:nvGrpSpPr>
              <p:cNvPr id="408" name="Group 408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409" name="Freeform 409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10" name="Group 410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411" name="Freeform 411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12" name="AutoShape 412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3" name="AutoShape 413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4" name="AutoShape 414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5" name="AutoShape 415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6" name="AutoShape 416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7" name="AutoShape 417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8" name="AutoShape 418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9" name="AutoShape 419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0" name="AutoShape 420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1" name="AutoShape 421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2" name="AutoShape 422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3" name="TextBox 423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24" name="AutoShape 424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5" name="AutoShape 425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6" name="AutoShape 426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7" name="AutoShape 427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28" name="Group 428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429" name="Freeform 429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30" name="Group 430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431" name="Freeform 431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32" name="AutoShape 432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3" name="AutoShape 433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4" name="AutoShape 434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5" name="AutoShape 435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6" name="AutoShape 436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7" name="AutoShape 437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8" name="AutoShape 438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39" name="AutoShape 439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0" name="AutoShape 440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1" name="AutoShape 441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2" name="AutoShape 442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3" name="TextBox 443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44" name="AutoShape 444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5" name="AutoShape 445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6" name="AutoShape 446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47" name="AutoShape 447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48" name="Group 448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449" name="Freeform 449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50" name="Group 450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451" name="Freeform 451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52" name="AutoShape 452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3" name="AutoShape 453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4" name="AutoShape 454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5" name="AutoShape 455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6" name="AutoShape 456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7" name="AutoShape 457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8" name="AutoShape 458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9" name="AutoShape 459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0" name="AutoShape 460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1" name="AutoShape 461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2" name="AutoShape 462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3" name="TextBox 463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64" name="AutoShape 464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5" name="AutoShape 465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6" name="AutoShape 466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7" name="AutoShape 467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68" name="Group 468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469" name="Freeform 469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70" name="Group 470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471" name="Freeform 471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72" name="AutoShape 472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3" name="AutoShape 473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4" name="AutoShape 474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5" name="AutoShape 475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6" name="AutoShape 476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7" name="AutoShape 477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8" name="AutoShape 478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9" name="AutoShape 479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0" name="AutoShape 480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1" name="AutoShape 481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2" name="AutoShape 482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3" name="TextBox 483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484" name="AutoShape 484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5" name="AutoShape 485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6" name="AutoShape 486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87" name="AutoShape 487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488" name="Group 488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489" name="Freeform 489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490" name="Group 490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491" name="Freeform 491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492" name="AutoShape 492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3" name="AutoShape 493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4" name="AutoShape 494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5" name="AutoShape 495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6" name="AutoShape 496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7" name="AutoShape 497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8" name="AutoShape 498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99" name="AutoShape 499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0" name="AutoShape 500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1" name="AutoShape 501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2" name="AutoShape 502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3" name="TextBox 503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504" name="AutoShape 504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5" name="AutoShape 505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6" name="AutoShape 506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7" name="AutoShape 507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508" name="Group 508"/>
            <p:cNvGrpSpPr/>
            <p:nvPr/>
          </p:nvGrpSpPr>
          <p:grpSpPr>
            <a:xfrm>
              <a:off x="5260050" y="2366502"/>
              <a:ext cx="913589" cy="6885159"/>
              <a:chOff x="0" y="0"/>
              <a:chExt cx="1218119" cy="9180211"/>
            </a:xfrm>
          </p:grpSpPr>
          <p:grpSp>
            <p:nvGrpSpPr>
              <p:cNvPr id="509" name="Group 509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510" name="Freeform 510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511" name="Group 511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512" name="Freeform 512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513" name="AutoShape 513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4" name="AutoShape 514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5" name="AutoShape 515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6" name="AutoShape 516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7" name="AutoShape 517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8" name="AutoShape 518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9" name="AutoShape 519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0" name="AutoShape 520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1" name="AutoShape 521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2" name="AutoShape 522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3" name="AutoShape 523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4" name="TextBox 524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525" name="AutoShape 525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6" name="AutoShape 526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7" name="AutoShape 527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8" name="AutoShape 528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29" name="Group 529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530" name="Freeform 530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531" name="Group 531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532" name="Freeform 532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533" name="AutoShape 533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4" name="AutoShape 534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5" name="AutoShape 535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6" name="AutoShape 536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7" name="AutoShape 537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8" name="AutoShape 538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39" name="AutoShape 539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0" name="AutoShape 540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1" name="AutoShape 541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2" name="AutoShape 542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3" name="AutoShape 543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4" name="TextBox 544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545" name="AutoShape 545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6" name="AutoShape 546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7" name="AutoShape 547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48" name="AutoShape 548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49" name="Group 549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550" name="Freeform 550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551" name="Group 551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552" name="Freeform 552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553" name="AutoShape 553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4" name="AutoShape 554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5" name="AutoShape 555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6" name="AutoShape 556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7" name="AutoShape 557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8" name="AutoShape 558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9" name="AutoShape 559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0" name="AutoShape 560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1" name="AutoShape 561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2" name="AutoShape 562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3" name="AutoShape 563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4" name="TextBox 564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565" name="AutoShape 565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6" name="AutoShape 566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7" name="AutoShape 567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8" name="AutoShape 568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69" name="Group 569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570" name="Freeform 570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571" name="Group 571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572" name="Freeform 572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573" name="AutoShape 573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4" name="AutoShape 574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5" name="AutoShape 575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6" name="AutoShape 576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7" name="AutoShape 577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8" name="AutoShape 578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9" name="AutoShape 579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0" name="AutoShape 580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1" name="AutoShape 581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2" name="AutoShape 582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3" name="AutoShape 583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4" name="TextBox 584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585" name="AutoShape 585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6" name="AutoShape 586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7" name="AutoShape 587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88" name="AutoShape 588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589" name="Group 589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590" name="Freeform 590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591" name="Group 591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592" name="Freeform 592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593" name="AutoShape 593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4" name="AutoShape 594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5" name="AutoShape 595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6" name="AutoShape 596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7" name="AutoShape 597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8" name="AutoShape 598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99" name="AutoShape 599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0" name="AutoShape 600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1" name="AutoShape 601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2" name="AutoShape 602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3" name="AutoShape 603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4" name="TextBox 604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05" name="AutoShape 605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6" name="AutoShape 606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7" name="AutoShape 607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8" name="AutoShape 608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609" name="Group 609"/>
            <p:cNvGrpSpPr/>
            <p:nvPr/>
          </p:nvGrpSpPr>
          <p:grpSpPr>
            <a:xfrm>
              <a:off x="6203333" y="2366502"/>
              <a:ext cx="913589" cy="6885159"/>
              <a:chOff x="0" y="0"/>
              <a:chExt cx="1218119" cy="9180211"/>
            </a:xfrm>
          </p:grpSpPr>
          <p:grpSp>
            <p:nvGrpSpPr>
              <p:cNvPr id="610" name="Group 610"/>
              <p:cNvGrpSpPr/>
              <p:nvPr/>
            </p:nvGrpSpPr>
            <p:grpSpPr>
              <a:xfrm>
                <a:off x="5847" y="0"/>
                <a:ext cx="1212272" cy="1798515"/>
                <a:chOff x="0" y="0"/>
                <a:chExt cx="1671510" cy="2479836"/>
              </a:xfrm>
            </p:grpSpPr>
            <p:sp>
              <p:nvSpPr>
                <p:cNvPr id="611" name="Freeform 611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12" name="Group 612"/>
              <p:cNvGrpSpPr/>
              <p:nvPr/>
            </p:nvGrpSpPr>
            <p:grpSpPr>
              <a:xfrm>
                <a:off x="5847" y="0"/>
                <a:ext cx="333605" cy="310921"/>
                <a:chOff x="0" y="0"/>
                <a:chExt cx="1671510" cy="1557853"/>
              </a:xfrm>
            </p:grpSpPr>
            <p:sp>
              <p:nvSpPr>
                <p:cNvPr id="613" name="Freeform 613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14" name="AutoShape 614"/>
              <p:cNvSpPr/>
              <p:nvPr/>
            </p:nvSpPr>
            <p:spPr>
              <a:xfrm>
                <a:off x="114446" y="4880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5" name="AutoShape 615"/>
              <p:cNvSpPr/>
              <p:nvPr/>
            </p:nvSpPr>
            <p:spPr>
              <a:xfrm>
                <a:off x="712238" y="4880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6" name="AutoShape 616"/>
              <p:cNvSpPr/>
              <p:nvPr/>
            </p:nvSpPr>
            <p:spPr>
              <a:xfrm>
                <a:off x="114446" y="6753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7" name="AutoShape 617"/>
              <p:cNvSpPr/>
              <p:nvPr/>
            </p:nvSpPr>
            <p:spPr>
              <a:xfrm>
                <a:off x="712238" y="6753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8" name="AutoShape 618"/>
              <p:cNvSpPr/>
              <p:nvPr/>
            </p:nvSpPr>
            <p:spPr>
              <a:xfrm>
                <a:off x="114446" y="8627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9" name="AutoShape 619"/>
              <p:cNvSpPr/>
              <p:nvPr/>
            </p:nvSpPr>
            <p:spPr>
              <a:xfrm>
                <a:off x="712238" y="8627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0" name="AutoShape 620"/>
              <p:cNvSpPr/>
              <p:nvPr/>
            </p:nvSpPr>
            <p:spPr>
              <a:xfrm>
                <a:off x="114446" y="10500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1" name="AutoShape 621"/>
              <p:cNvSpPr/>
              <p:nvPr/>
            </p:nvSpPr>
            <p:spPr>
              <a:xfrm>
                <a:off x="712238" y="10500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2" name="AutoShape 622"/>
              <p:cNvSpPr/>
              <p:nvPr/>
            </p:nvSpPr>
            <p:spPr>
              <a:xfrm>
                <a:off x="114446" y="1237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3" name="AutoShape 623"/>
              <p:cNvSpPr/>
              <p:nvPr/>
            </p:nvSpPr>
            <p:spPr>
              <a:xfrm>
                <a:off x="712238" y="1237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4" name="AutoShape 624"/>
              <p:cNvSpPr/>
              <p:nvPr/>
            </p:nvSpPr>
            <p:spPr>
              <a:xfrm>
                <a:off x="712238" y="3037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5" name="TextBox 625"/>
              <p:cNvSpPr txBox="1"/>
              <p:nvPr/>
            </p:nvSpPr>
            <p:spPr>
              <a:xfrm>
                <a:off x="114446" y="182267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26" name="AutoShape 626"/>
              <p:cNvSpPr/>
              <p:nvPr/>
            </p:nvSpPr>
            <p:spPr>
              <a:xfrm>
                <a:off x="114446" y="14278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7" name="AutoShape 627"/>
              <p:cNvSpPr/>
              <p:nvPr/>
            </p:nvSpPr>
            <p:spPr>
              <a:xfrm>
                <a:off x="712238" y="14278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8" name="AutoShape 628"/>
              <p:cNvSpPr/>
              <p:nvPr/>
            </p:nvSpPr>
            <p:spPr>
              <a:xfrm>
                <a:off x="114446" y="16183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9" name="AutoShape 629"/>
              <p:cNvSpPr/>
              <p:nvPr/>
            </p:nvSpPr>
            <p:spPr>
              <a:xfrm>
                <a:off x="712238" y="16183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30" name="Group 630"/>
              <p:cNvGrpSpPr/>
              <p:nvPr/>
            </p:nvGrpSpPr>
            <p:grpSpPr>
              <a:xfrm>
                <a:off x="5847" y="1845424"/>
                <a:ext cx="1212272" cy="1798515"/>
                <a:chOff x="0" y="0"/>
                <a:chExt cx="1671510" cy="2479836"/>
              </a:xfrm>
            </p:grpSpPr>
            <p:sp>
              <p:nvSpPr>
                <p:cNvPr id="631" name="Freeform 631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32" name="Group 632"/>
              <p:cNvGrpSpPr/>
              <p:nvPr/>
            </p:nvGrpSpPr>
            <p:grpSpPr>
              <a:xfrm>
                <a:off x="5847" y="1845424"/>
                <a:ext cx="333605" cy="310921"/>
                <a:chOff x="0" y="0"/>
                <a:chExt cx="1671510" cy="1557853"/>
              </a:xfrm>
            </p:grpSpPr>
            <p:sp>
              <p:nvSpPr>
                <p:cNvPr id="633" name="Freeform 633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34" name="AutoShape 634"/>
              <p:cNvSpPr/>
              <p:nvPr/>
            </p:nvSpPr>
            <p:spPr>
              <a:xfrm>
                <a:off x="114446" y="23334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5" name="AutoShape 635"/>
              <p:cNvSpPr/>
              <p:nvPr/>
            </p:nvSpPr>
            <p:spPr>
              <a:xfrm>
                <a:off x="712238" y="23334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6" name="AutoShape 636"/>
              <p:cNvSpPr/>
              <p:nvPr/>
            </p:nvSpPr>
            <p:spPr>
              <a:xfrm>
                <a:off x="114446" y="252081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7" name="AutoShape 637"/>
              <p:cNvSpPr/>
              <p:nvPr/>
            </p:nvSpPr>
            <p:spPr>
              <a:xfrm>
                <a:off x="712238" y="252081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8" name="AutoShape 638"/>
              <p:cNvSpPr/>
              <p:nvPr/>
            </p:nvSpPr>
            <p:spPr>
              <a:xfrm>
                <a:off x="114446" y="270813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39" name="AutoShape 639"/>
              <p:cNvSpPr/>
              <p:nvPr/>
            </p:nvSpPr>
            <p:spPr>
              <a:xfrm>
                <a:off x="712238" y="270813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0" name="AutoShape 640"/>
              <p:cNvSpPr/>
              <p:nvPr/>
            </p:nvSpPr>
            <p:spPr>
              <a:xfrm>
                <a:off x="114446" y="2895464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1" name="AutoShape 641"/>
              <p:cNvSpPr/>
              <p:nvPr/>
            </p:nvSpPr>
            <p:spPr>
              <a:xfrm>
                <a:off x="712238" y="2895464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2" name="AutoShape 642"/>
              <p:cNvSpPr/>
              <p:nvPr/>
            </p:nvSpPr>
            <p:spPr>
              <a:xfrm>
                <a:off x="114446" y="3082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3" name="AutoShape 643"/>
              <p:cNvSpPr/>
              <p:nvPr/>
            </p:nvSpPr>
            <p:spPr>
              <a:xfrm>
                <a:off x="712238" y="3082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4" name="AutoShape 644"/>
              <p:cNvSpPr/>
              <p:nvPr/>
            </p:nvSpPr>
            <p:spPr>
              <a:xfrm>
                <a:off x="712238" y="21491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5" name="TextBox 645"/>
              <p:cNvSpPr txBox="1"/>
              <p:nvPr/>
            </p:nvSpPr>
            <p:spPr>
              <a:xfrm>
                <a:off x="114446" y="2027692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46" name="AutoShape 646"/>
              <p:cNvSpPr/>
              <p:nvPr/>
            </p:nvSpPr>
            <p:spPr>
              <a:xfrm>
                <a:off x="114446" y="32732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7" name="AutoShape 647"/>
              <p:cNvSpPr/>
              <p:nvPr/>
            </p:nvSpPr>
            <p:spPr>
              <a:xfrm>
                <a:off x="712238" y="32732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8" name="AutoShape 648"/>
              <p:cNvSpPr/>
              <p:nvPr/>
            </p:nvSpPr>
            <p:spPr>
              <a:xfrm>
                <a:off x="114446" y="3463789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49" name="AutoShape 649"/>
              <p:cNvSpPr/>
              <p:nvPr/>
            </p:nvSpPr>
            <p:spPr>
              <a:xfrm>
                <a:off x="712238" y="3463789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50" name="Group 650"/>
              <p:cNvGrpSpPr/>
              <p:nvPr/>
            </p:nvGrpSpPr>
            <p:grpSpPr>
              <a:xfrm>
                <a:off x="5847" y="3690848"/>
                <a:ext cx="1212272" cy="1798515"/>
                <a:chOff x="0" y="0"/>
                <a:chExt cx="1671510" cy="2479836"/>
              </a:xfrm>
            </p:grpSpPr>
            <p:sp>
              <p:nvSpPr>
                <p:cNvPr id="651" name="Freeform 651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52" name="Group 652"/>
              <p:cNvGrpSpPr/>
              <p:nvPr/>
            </p:nvGrpSpPr>
            <p:grpSpPr>
              <a:xfrm>
                <a:off x="5847" y="3690848"/>
                <a:ext cx="333605" cy="310921"/>
                <a:chOff x="0" y="0"/>
                <a:chExt cx="1671510" cy="1557853"/>
              </a:xfrm>
            </p:grpSpPr>
            <p:sp>
              <p:nvSpPr>
                <p:cNvPr id="653" name="Freeform 653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54" name="AutoShape 654"/>
              <p:cNvSpPr/>
              <p:nvPr/>
            </p:nvSpPr>
            <p:spPr>
              <a:xfrm>
                <a:off x="114446" y="41789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5" name="AutoShape 655"/>
              <p:cNvSpPr/>
              <p:nvPr/>
            </p:nvSpPr>
            <p:spPr>
              <a:xfrm>
                <a:off x="712238" y="41789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6" name="AutoShape 656"/>
              <p:cNvSpPr/>
              <p:nvPr/>
            </p:nvSpPr>
            <p:spPr>
              <a:xfrm>
                <a:off x="114446" y="436623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7" name="AutoShape 657"/>
              <p:cNvSpPr/>
              <p:nvPr/>
            </p:nvSpPr>
            <p:spPr>
              <a:xfrm>
                <a:off x="712238" y="436623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8" name="AutoShape 658"/>
              <p:cNvSpPr/>
              <p:nvPr/>
            </p:nvSpPr>
            <p:spPr>
              <a:xfrm>
                <a:off x="114446" y="455356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9" name="AutoShape 659"/>
              <p:cNvSpPr/>
              <p:nvPr/>
            </p:nvSpPr>
            <p:spPr>
              <a:xfrm>
                <a:off x="712238" y="455356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0" name="AutoShape 660"/>
              <p:cNvSpPr/>
              <p:nvPr/>
            </p:nvSpPr>
            <p:spPr>
              <a:xfrm>
                <a:off x="114446" y="4740888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1" name="AutoShape 661"/>
              <p:cNvSpPr/>
              <p:nvPr/>
            </p:nvSpPr>
            <p:spPr>
              <a:xfrm>
                <a:off x="712238" y="4740888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2" name="AutoShape 662"/>
              <p:cNvSpPr/>
              <p:nvPr/>
            </p:nvSpPr>
            <p:spPr>
              <a:xfrm>
                <a:off x="114446" y="4928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3" name="AutoShape 663"/>
              <p:cNvSpPr/>
              <p:nvPr/>
            </p:nvSpPr>
            <p:spPr>
              <a:xfrm>
                <a:off x="712238" y="4928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4" name="AutoShape 664"/>
              <p:cNvSpPr/>
              <p:nvPr/>
            </p:nvSpPr>
            <p:spPr>
              <a:xfrm>
                <a:off x="712238" y="39946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5" name="TextBox 665"/>
              <p:cNvSpPr txBox="1"/>
              <p:nvPr/>
            </p:nvSpPr>
            <p:spPr>
              <a:xfrm>
                <a:off x="114446" y="3873116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66" name="AutoShape 666"/>
              <p:cNvSpPr/>
              <p:nvPr/>
            </p:nvSpPr>
            <p:spPr>
              <a:xfrm>
                <a:off x="114446" y="51187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7" name="AutoShape 667"/>
              <p:cNvSpPr/>
              <p:nvPr/>
            </p:nvSpPr>
            <p:spPr>
              <a:xfrm>
                <a:off x="712238" y="51187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8" name="AutoShape 668"/>
              <p:cNvSpPr/>
              <p:nvPr/>
            </p:nvSpPr>
            <p:spPr>
              <a:xfrm>
                <a:off x="114446" y="5309213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9" name="AutoShape 669"/>
              <p:cNvSpPr/>
              <p:nvPr/>
            </p:nvSpPr>
            <p:spPr>
              <a:xfrm>
                <a:off x="712238" y="5309213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70" name="Group 670"/>
              <p:cNvGrpSpPr/>
              <p:nvPr/>
            </p:nvGrpSpPr>
            <p:grpSpPr>
              <a:xfrm>
                <a:off x="0" y="5536273"/>
                <a:ext cx="1212272" cy="1798515"/>
                <a:chOff x="0" y="0"/>
                <a:chExt cx="1671510" cy="2479836"/>
              </a:xfrm>
            </p:grpSpPr>
            <p:sp>
              <p:nvSpPr>
                <p:cNvPr id="671" name="Freeform 671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72" name="Group 672"/>
              <p:cNvGrpSpPr/>
              <p:nvPr/>
            </p:nvGrpSpPr>
            <p:grpSpPr>
              <a:xfrm>
                <a:off x="0" y="5536273"/>
                <a:ext cx="333605" cy="310921"/>
                <a:chOff x="0" y="0"/>
                <a:chExt cx="1671510" cy="1557853"/>
              </a:xfrm>
            </p:grpSpPr>
            <p:sp>
              <p:nvSpPr>
                <p:cNvPr id="673" name="Freeform 673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74" name="AutoShape 674"/>
              <p:cNvSpPr/>
              <p:nvPr/>
            </p:nvSpPr>
            <p:spPr>
              <a:xfrm>
                <a:off x="108599" y="60243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5" name="AutoShape 675"/>
              <p:cNvSpPr/>
              <p:nvPr/>
            </p:nvSpPr>
            <p:spPr>
              <a:xfrm>
                <a:off x="706391" y="60243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6" name="AutoShape 676"/>
              <p:cNvSpPr/>
              <p:nvPr/>
            </p:nvSpPr>
            <p:spPr>
              <a:xfrm>
                <a:off x="108599" y="621166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7" name="AutoShape 677"/>
              <p:cNvSpPr/>
              <p:nvPr/>
            </p:nvSpPr>
            <p:spPr>
              <a:xfrm>
                <a:off x="706391" y="621166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8" name="AutoShape 678"/>
              <p:cNvSpPr/>
              <p:nvPr/>
            </p:nvSpPr>
            <p:spPr>
              <a:xfrm>
                <a:off x="108599" y="639898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9" name="AutoShape 679"/>
              <p:cNvSpPr/>
              <p:nvPr/>
            </p:nvSpPr>
            <p:spPr>
              <a:xfrm>
                <a:off x="706391" y="639898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0" name="AutoShape 680"/>
              <p:cNvSpPr/>
              <p:nvPr/>
            </p:nvSpPr>
            <p:spPr>
              <a:xfrm>
                <a:off x="108599" y="6586312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1" name="AutoShape 681"/>
              <p:cNvSpPr/>
              <p:nvPr/>
            </p:nvSpPr>
            <p:spPr>
              <a:xfrm>
                <a:off x="706391" y="6586312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2" name="AutoShape 682"/>
              <p:cNvSpPr/>
              <p:nvPr/>
            </p:nvSpPr>
            <p:spPr>
              <a:xfrm>
                <a:off x="108599" y="6773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3" name="AutoShape 683"/>
              <p:cNvSpPr/>
              <p:nvPr/>
            </p:nvSpPr>
            <p:spPr>
              <a:xfrm>
                <a:off x="706391" y="6773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4" name="AutoShape 684"/>
              <p:cNvSpPr/>
              <p:nvPr/>
            </p:nvSpPr>
            <p:spPr>
              <a:xfrm>
                <a:off x="706391" y="58400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5" name="TextBox 685"/>
              <p:cNvSpPr txBox="1"/>
              <p:nvPr/>
            </p:nvSpPr>
            <p:spPr>
              <a:xfrm>
                <a:off x="108599" y="5718540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686" name="AutoShape 686"/>
              <p:cNvSpPr/>
              <p:nvPr/>
            </p:nvSpPr>
            <p:spPr>
              <a:xfrm>
                <a:off x="108599" y="69641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7" name="AutoShape 687"/>
              <p:cNvSpPr/>
              <p:nvPr/>
            </p:nvSpPr>
            <p:spPr>
              <a:xfrm>
                <a:off x="706391" y="69641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8" name="AutoShape 688"/>
              <p:cNvSpPr/>
              <p:nvPr/>
            </p:nvSpPr>
            <p:spPr>
              <a:xfrm>
                <a:off x="108599" y="7154637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89" name="AutoShape 689"/>
              <p:cNvSpPr/>
              <p:nvPr/>
            </p:nvSpPr>
            <p:spPr>
              <a:xfrm>
                <a:off x="706391" y="7154637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grpSp>
            <p:nvGrpSpPr>
              <p:cNvPr id="690" name="Group 690"/>
              <p:cNvGrpSpPr/>
              <p:nvPr/>
            </p:nvGrpSpPr>
            <p:grpSpPr>
              <a:xfrm>
                <a:off x="0" y="7381697"/>
                <a:ext cx="1212272" cy="1798515"/>
                <a:chOff x="0" y="0"/>
                <a:chExt cx="1671510" cy="2479836"/>
              </a:xfrm>
            </p:grpSpPr>
            <p:sp>
              <p:nvSpPr>
                <p:cNvPr id="691" name="Freeform 691"/>
                <p:cNvSpPr/>
                <p:nvPr/>
              </p:nvSpPr>
              <p:spPr>
                <a:xfrm>
                  <a:off x="0" y="0"/>
                  <a:ext cx="1671510" cy="2479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2479836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2479836"/>
                      </a:lnTo>
                      <a:lnTo>
                        <a:pt x="0" y="2479836"/>
                      </a:lnTo>
                      <a:close/>
                    </a:path>
                  </a:pathLst>
                </a:custGeom>
                <a:solidFill>
                  <a:srgbClr val="D4C3AC">
                    <a:alpha val="19608"/>
                  </a:srgbClr>
                </a:solidFill>
              </p:spPr>
            </p:sp>
          </p:grpSp>
          <p:grpSp>
            <p:nvGrpSpPr>
              <p:cNvPr id="692" name="Group 692"/>
              <p:cNvGrpSpPr/>
              <p:nvPr/>
            </p:nvGrpSpPr>
            <p:grpSpPr>
              <a:xfrm>
                <a:off x="0" y="7381697"/>
                <a:ext cx="333605" cy="310921"/>
                <a:chOff x="0" y="0"/>
                <a:chExt cx="1671510" cy="1557853"/>
              </a:xfrm>
            </p:grpSpPr>
            <p:sp>
              <p:nvSpPr>
                <p:cNvPr id="693" name="Freeform 693"/>
                <p:cNvSpPr/>
                <p:nvPr/>
              </p:nvSpPr>
              <p:spPr>
                <a:xfrm>
                  <a:off x="0" y="0"/>
                  <a:ext cx="1671510" cy="1557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1510" h="1557853">
                      <a:moveTo>
                        <a:pt x="0" y="0"/>
                      </a:moveTo>
                      <a:lnTo>
                        <a:pt x="1671510" y="0"/>
                      </a:lnTo>
                      <a:lnTo>
                        <a:pt x="1671510" y="1557853"/>
                      </a:lnTo>
                      <a:lnTo>
                        <a:pt x="0" y="1557853"/>
                      </a:lnTo>
                      <a:close/>
                    </a:path>
                  </a:pathLst>
                </a:custGeom>
                <a:solidFill>
                  <a:srgbClr val="D4C3AC">
                    <a:alpha val="49804"/>
                  </a:srgbClr>
                </a:solidFill>
              </p:spPr>
            </p:sp>
          </p:grpSp>
          <p:sp>
            <p:nvSpPr>
              <p:cNvPr id="694" name="AutoShape 694"/>
              <p:cNvSpPr/>
              <p:nvPr/>
            </p:nvSpPr>
            <p:spPr>
              <a:xfrm>
                <a:off x="108599" y="78697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5" name="AutoShape 695"/>
              <p:cNvSpPr/>
              <p:nvPr/>
            </p:nvSpPr>
            <p:spPr>
              <a:xfrm>
                <a:off x="706391" y="78697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6" name="AutoShape 696"/>
              <p:cNvSpPr/>
              <p:nvPr/>
            </p:nvSpPr>
            <p:spPr>
              <a:xfrm>
                <a:off x="108599" y="805708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7" name="AutoShape 697"/>
              <p:cNvSpPr/>
              <p:nvPr/>
            </p:nvSpPr>
            <p:spPr>
              <a:xfrm>
                <a:off x="706391" y="805708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8" name="AutoShape 698"/>
              <p:cNvSpPr/>
              <p:nvPr/>
            </p:nvSpPr>
            <p:spPr>
              <a:xfrm>
                <a:off x="108599" y="824441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99" name="AutoShape 699"/>
              <p:cNvSpPr/>
              <p:nvPr/>
            </p:nvSpPr>
            <p:spPr>
              <a:xfrm>
                <a:off x="706391" y="824441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0" name="AutoShape 700"/>
              <p:cNvSpPr/>
              <p:nvPr/>
            </p:nvSpPr>
            <p:spPr>
              <a:xfrm>
                <a:off x="108599" y="8431736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1" name="AutoShape 701"/>
              <p:cNvSpPr/>
              <p:nvPr/>
            </p:nvSpPr>
            <p:spPr>
              <a:xfrm>
                <a:off x="706391" y="8431736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2" name="AutoShape 702"/>
              <p:cNvSpPr/>
              <p:nvPr/>
            </p:nvSpPr>
            <p:spPr>
              <a:xfrm>
                <a:off x="108599" y="8619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3" name="AutoShape 703"/>
              <p:cNvSpPr/>
              <p:nvPr/>
            </p:nvSpPr>
            <p:spPr>
              <a:xfrm>
                <a:off x="706391" y="8619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4" name="AutoShape 704"/>
              <p:cNvSpPr/>
              <p:nvPr/>
            </p:nvSpPr>
            <p:spPr>
              <a:xfrm>
                <a:off x="706391" y="76854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5" name="TextBox 705"/>
              <p:cNvSpPr txBox="1"/>
              <p:nvPr/>
            </p:nvSpPr>
            <p:spPr>
              <a:xfrm>
                <a:off x="108599" y="7563964"/>
                <a:ext cx="549237" cy="1341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39"/>
                  </a:lnSpc>
                  <a:spcBef>
                    <a:spcPct val="0"/>
                  </a:spcBef>
                </a:pPr>
                <a:r>
                  <a:rPr lang="en-US" sz="600" spc="60">
                    <a:solidFill>
                      <a:srgbClr val="473425"/>
                    </a:solidFill>
                    <a:latin typeface="Arapey"/>
                  </a:rPr>
                  <a:t>Total</a:t>
                </a:r>
              </a:p>
            </p:txBody>
          </p:sp>
          <p:sp>
            <p:nvSpPr>
              <p:cNvPr id="706" name="AutoShape 706"/>
              <p:cNvSpPr/>
              <p:nvPr/>
            </p:nvSpPr>
            <p:spPr>
              <a:xfrm>
                <a:off x="108599" y="88095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7" name="AutoShape 707"/>
              <p:cNvSpPr/>
              <p:nvPr/>
            </p:nvSpPr>
            <p:spPr>
              <a:xfrm>
                <a:off x="706391" y="88095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8" name="AutoShape 708"/>
              <p:cNvSpPr/>
              <p:nvPr/>
            </p:nvSpPr>
            <p:spPr>
              <a:xfrm>
                <a:off x="108599" y="9000061"/>
                <a:ext cx="550834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9" name="AutoShape 709"/>
              <p:cNvSpPr/>
              <p:nvPr/>
            </p:nvSpPr>
            <p:spPr>
              <a:xfrm>
                <a:off x="706391" y="9000061"/>
                <a:ext cx="397282" cy="0"/>
              </a:xfrm>
              <a:prstGeom prst="line">
                <a:avLst/>
              </a:prstGeom>
              <a:ln w="12700" cap="flat">
                <a:solidFill>
                  <a:srgbClr val="D4C3AC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pic>
          <p:nvPicPr>
            <p:cNvPr id="710" name="Picture 7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5552903" y="9065737"/>
              <a:ext cx="1578684" cy="1389242"/>
            </a:xfrm>
            <a:prstGeom prst="rect">
              <a:avLst/>
            </a:prstGeom>
          </p:spPr>
        </p:pic>
        <p:sp>
          <p:nvSpPr>
            <p:cNvPr id="711" name="TextBox 711"/>
            <p:cNvSpPr txBox="1"/>
            <p:nvPr/>
          </p:nvSpPr>
          <p:spPr>
            <a:xfrm>
              <a:off x="1565343" y="689325"/>
              <a:ext cx="4226194" cy="66294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354"/>
                </a:lnSpc>
              </a:pPr>
              <a:r>
                <a:rPr lang="en-US" sz="3937" dirty="0">
                  <a:solidFill>
                    <a:srgbClr val="BBA589"/>
                  </a:solidFill>
                  <a:latin typeface="Arapey"/>
                </a:rPr>
                <a:t> BILL CALENDAR</a:t>
              </a:r>
            </a:p>
          </p:txBody>
        </p:sp>
        <p:sp>
          <p:nvSpPr>
            <p:cNvPr id="712" name="TextBox 712"/>
            <p:cNvSpPr txBox="1"/>
            <p:nvPr/>
          </p:nvSpPr>
          <p:spPr>
            <a:xfrm>
              <a:off x="684735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 dirty="0">
                  <a:solidFill>
                    <a:srgbClr val="473425"/>
                  </a:solidFill>
                  <a:latin typeface="Arapey"/>
                </a:rPr>
                <a:t>MON</a:t>
              </a:r>
            </a:p>
          </p:txBody>
        </p:sp>
        <p:sp>
          <p:nvSpPr>
            <p:cNvPr id="713" name="TextBox 713"/>
            <p:cNvSpPr txBox="1"/>
            <p:nvPr/>
          </p:nvSpPr>
          <p:spPr>
            <a:xfrm>
              <a:off x="1627653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TUE</a:t>
              </a:r>
            </a:p>
          </p:txBody>
        </p:sp>
        <p:sp>
          <p:nvSpPr>
            <p:cNvPr id="714" name="TextBox 714"/>
            <p:cNvSpPr txBox="1"/>
            <p:nvPr/>
          </p:nvSpPr>
          <p:spPr>
            <a:xfrm>
              <a:off x="2570572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WED</a:t>
              </a:r>
            </a:p>
          </p:txBody>
        </p:sp>
        <p:sp>
          <p:nvSpPr>
            <p:cNvPr id="715" name="TextBox 715"/>
            <p:cNvSpPr txBox="1"/>
            <p:nvPr/>
          </p:nvSpPr>
          <p:spPr>
            <a:xfrm>
              <a:off x="3513490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THU</a:t>
              </a:r>
            </a:p>
          </p:txBody>
        </p:sp>
        <p:sp>
          <p:nvSpPr>
            <p:cNvPr id="716" name="TextBox 716"/>
            <p:cNvSpPr txBox="1"/>
            <p:nvPr/>
          </p:nvSpPr>
          <p:spPr>
            <a:xfrm>
              <a:off x="4456408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FRI</a:t>
              </a:r>
            </a:p>
          </p:txBody>
        </p:sp>
        <p:sp>
          <p:nvSpPr>
            <p:cNvPr id="717" name="TextBox 717"/>
            <p:cNvSpPr txBox="1"/>
            <p:nvPr/>
          </p:nvSpPr>
          <p:spPr>
            <a:xfrm>
              <a:off x="5399327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SAT</a:t>
              </a:r>
            </a:p>
          </p:txBody>
        </p:sp>
        <p:sp>
          <p:nvSpPr>
            <p:cNvPr id="718" name="TextBox 718"/>
            <p:cNvSpPr txBox="1"/>
            <p:nvPr/>
          </p:nvSpPr>
          <p:spPr>
            <a:xfrm>
              <a:off x="6342245" y="1944250"/>
              <a:ext cx="635765" cy="235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16"/>
                </a:lnSpc>
                <a:spcBef>
                  <a:spcPct val="0"/>
                </a:spcBef>
              </a:pPr>
              <a:r>
                <a:rPr lang="en-US" sz="1297" spc="129">
                  <a:solidFill>
                    <a:srgbClr val="473425"/>
                  </a:solidFill>
                  <a:latin typeface="Arapey"/>
                </a:rPr>
                <a:t>SUN</a:t>
              </a:r>
            </a:p>
          </p:txBody>
        </p:sp>
        <p:pic>
          <p:nvPicPr>
            <p:cNvPr id="719" name="Picture 719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684735" y="9825031"/>
              <a:ext cx="1059579" cy="2219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Arapey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pay templates</dc:title>
  <cp:lastModifiedBy>Hương Tecpen</cp:lastModifiedBy>
  <cp:revision>3</cp:revision>
  <dcterms:created xsi:type="dcterms:W3CDTF">2006-08-16T00:00:00Z</dcterms:created>
  <dcterms:modified xsi:type="dcterms:W3CDTF">2022-05-03T05:55:08Z</dcterms:modified>
  <dc:identifier>DAE_RgtefFc</dc:identifier>
</cp:coreProperties>
</file>