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eadman" panose="02000500000000020000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6"/>
    <a:srgbClr val="FCF2DD"/>
    <a:srgbClr val="47301E"/>
    <a:srgbClr val="705139"/>
    <a:srgbClr val="17332B"/>
    <a:srgbClr val="16342B"/>
    <a:srgbClr val="326965"/>
    <a:srgbClr val="63A0A8"/>
    <a:srgbClr val="C0A161"/>
    <a:srgbClr val="173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3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895AA0-427A-4153-B9C8-F1142DFEE54D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r="88" b="-42"/>
            <a:stretch>
              <a:fillRect/>
            </a:stretch>
          </p:blipFill>
          <p:spPr>
            <a:xfrm>
              <a:off x="0" y="0"/>
              <a:ext cx="7556500" cy="10693400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64763" y="571446"/>
              <a:ext cx="6230473" cy="1550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03"/>
                </a:lnSpc>
              </a:pPr>
              <a:r>
                <a:rPr lang="en-US" sz="9600" dirty="0">
                  <a:solidFill>
                    <a:srgbClr val="3D3633"/>
                  </a:solidFill>
                  <a:latin typeface="Deadman" panose="02000500000000020000" pitchFamily="2" charset="0"/>
                </a:rPr>
                <a:t>WANTED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4763" y="2234179"/>
              <a:ext cx="6230473" cy="1467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73"/>
                </a:lnSpc>
              </a:pPr>
              <a:r>
                <a:rPr lang="en-US" sz="4800" dirty="0">
                  <a:solidFill>
                    <a:srgbClr val="3D3633"/>
                  </a:solidFill>
                  <a:latin typeface="Deadman" panose="02000500000000020000" pitchFamily="2" charset="0"/>
                </a:rPr>
                <a:t>DEAD OR ALIVE</a:t>
              </a:r>
            </a:p>
            <a:p>
              <a:pPr algn="ctr">
                <a:lnSpc>
                  <a:spcPts val="5973"/>
                </a:lnSpc>
              </a:pPr>
              <a:endParaRPr lang="en-US" sz="4800" dirty="0">
                <a:solidFill>
                  <a:srgbClr val="3D3633"/>
                </a:solidFill>
                <a:latin typeface="Deadman" panose="0200050000000002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153" y="8785095"/>
              <a:ext cx="4757259" cy="1057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98"/>
                </a:lnSpc>
              </a:pPr>
              <a:r>
                <a:rPr lang="en-US" sz="7200" dirty="0">
                  <a:solidFill>
                    <a:srgbClr val="3D3633"/>
                  </a:solidFill>
                  <a:latin typeface="Deadman" panose="02000500000000020000" pitchFamily="2" charset="0"/>
                </a:rPr>
                <a:t>$30,000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964591" y="8856905"/>
              <a:ext cx="2111537" cy="92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49"/>
                </a:lnSpc>
              </a:pPr>
              <a:r>
                <a:rPr lang="en-US" sz="2400" dirty="0">
                  <a:solidFill>
                    <a:srgbClr val="3D3633"/>
                  </a:solidFill>
                  <a:latin typeface="Deadman" panose="02000500000000020000" pitchFamily="2" charset="0"/>
                </a:rPr>
                <a:t>CASH</a:t>
              </a:r>
            </a:p>
            <a:p>
              <a:pPr algn="just">
                <a:lnSpc>
                  <a:spcPts val="3849"/>
                </a:lnSpc>
              </a:pPr>
              <a:r>
                <a:rPr lang="en-US" sz="2400" dirty="0">
                  <a:solidFill>
                    <a:srgbClr val="3D3633"/>
                  </a:solidFill>
                  <a:latin typeface="Deadman" panose="02000500000000020000" pitchFamily="2" charset="0"/>
                </a:rPr>
                <a:t>REWARD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80371" y="7853843"/>
              <a:ext cx="6595757" cy="694045"/>
              <a:chOff x="-975354" y="0"/>
              <a:chExt cx="8794344" cy="925393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-975354" y="134335"/>
                <a:ext cx="8794344" cy="6330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188"/>
                  </a:lnSpc>
                  <a:spcBef>
                    <a:spcPct val="0"/>
                  </a:spcBef>
                </a:pPr>
                <a:r>
                  <a:rPr lang="en-US" sz="2600" dirty="0">
                    <a:solidFill>
                      <a:srgbClr val="3D3633"/>
                    </a:solidFill>
                    <a:latin typeface="Deadman" panose="02000500000000020000" pitchFamily="2" charset="0"/>
                  </a:rPr>
                  <a:t>Armed and very dangerous</a:t>
                </a:r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0" y="0"/>
                <a:ext cx="6848302" cy="0"/>
              </a:xfrm>
              <a:prstGeom prst="line">
                <a:avLst/>
              </a:prstGeom>
              <a:ln w="76200" cap="flat">
                <a:solidFill>
                  <a:srgbClr val="4A3526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" name="AutoShape 12"/>
              <p:cNvSpPr/>
              <p:nvPr/>
            </p:nvSpPr>
            <p:spPr>
              <a:xfrm>
                <a:off x="0" y="925393"/>
                <a:ext cx="6848302" cy="0"/>
              </a:xfrm>
              <a:prstGeom prst="line">
                <a:avLst/>
              </a:prstGeom>
              <a:ln w="76200" cap="flat">
                <a:solidFill>
                  <a:srgbClr val="4A3526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50211" y="10016278"/>
              <a:ext cx="1059579" cy="221939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07BC9C6F-4E3C-4AB9-BAAC-BB05EACDE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93312" y="3062403"/>
              <a:ext cx="4173377" cy="516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2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Deadman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Wanted poster</dc:title>
  <cp:lastModifiedBy>Hương Tecpen</cp:lastModifiedBy>
  <cp:revision>8</cp:revision>
  <dcterms:created xsi:type="dcterms:W3CDTF">2006-08-16T00:00:00Z</dcterms:created>
  <dcterms:modified xsi:type="dcterms:W3CDTF">2022-04-27T09:19:39Z</dcterms:modified>
  <dc:identifier>DAE93Ua4Cd0</dc:identifier>
</cp:coreProperties>
</file>