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hunkFive" panose="00000500000000000000" pitchFamily="50" charset="0"/>
      <p:regular r:id="rId7"/>
    </p:embeddedFont>
    <p:embeddedFont>
      <p:font typeface="Public Sans" pitchFamily="2" charset="0"/>
      <p:regular r:id="rId8"/>
      <p:bold r:id="rId9"/>
      <p:italic r:id="rId10"/>
      <p:boldItalic r:id="rId11"/>
    </p:embeddedFont>
    <p:embeddedFont>
      <p:font typeface="Public Sans Bold" pitchFamily="2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6"/>
    <a:srgbClr val="FCF2DD"/>
    <a:srgbClr val="47301E"/>
    <a:srgbClr val="705139"/>
    <a:srgbClr val="17332B"/>
    <a:srgbClr val="16342B"/>
    <a:srgbClr val="326965"/>
    <a:srgbClr val="63A0A8"/>
    <a:srgbClr val="C0A161"/>
    <a:srgbClr val="173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622" autoAdjust="0"/>
  </p:normalViewPr>
  <p:slideViewPr>
    <p:cSldViewPr>
      <p:cViewPr varScale="1">
        <p:scale>
          <a:sx n="48" d="100"/>
          <a:sy n="48" d="100"/>
        </p:scale>
        <p:origin x="2832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9097829-2013-4DE6-BE1B-6AD914ED7D03}"/>
              </a:ext>
            </a:extLst>
          </p:cNvPr>
          <p:cNvGrpSpPr/>
          <p:nvPr/>
        </p:nvGrpSpPr>
        <p:grpSpPr>
          <a:xfrm>
            <a:off x="217" y="0"/>
            <a:ext cx="7559783" cy="10394550"/>
            <a:chOff x="217" y="0"/>
            <a:chExt cx="7559783" cy="10394550"/>
          </a:xfrm>
        </p:grpSpPr>
        <p:grpSp>
          <p:nvGrpSpPr>
            <p:cNvPr id="2" name="Group 2"/>
            <p:cNvGrpSpPr/>
            <p:nvPr/>
          </p:nvGrpSpPr>
          <p:grpSpPr>
            <a:xfrm>
              <a:off x="217" y="0"/>
              <a:ext cx="7559783" cy="2257237"/>
              <a:chOff x="0" y="0"/>
              <a:chExt cx="1593680" cy="47584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593680" cy="475849"/>
              </a:xfrm>
              <a:custGeom>
                <a:avLst/>
                <a:gdLst/>
                <a:ahLst/>
                <a:cxnLst/>
                <a:rect l="l" t="t" r="r" b="b"/>
                <a:pathLst>
                  <a:path w="1593680" h="475849">
                    <a:moveTo>
                      <a:pt x="0" y="0"/>
                    </a:moveTo>
                    <a:lnTo>
                      <a:pt x="1593680" y="0"/>
                    </a:lnTo>
                    <a:lnTo>
                      <a:pt x="1593680" y="475849"/>
                    </a:lnTo>
                    <a:lnTo>
                      <a:pt x="0" y="475849"/>
                    </a:lnTo>
                    <a:close/>
                  </a:path>
                </a:pathLst>
              </a:custGeom>
              <a:solidFill>
                <a:srgbClr val="F42339"/>
              </a:solidFill>
            </p:spPr>
          </p:sp>
        </p:grpSp>
        <p:sp>
          <p:nvSpPr>
            <p:cNvPr id="4" name="TextBox 4"/>
            <p:cNvSpPr txBox="1"/>
            <p:nvPr/>
          </p:nvSpPr>
          <p:spPr>
            <a:xfrm>
              <a:off x="1042852" y="165100"/>
              <a:ext cx="5474296" cy="1213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70"/>
                </a:lnSpc>
              </a:pPr>
              <a:r>
                <a:rPr lang="en-US" sz="7264" b="1" spc="392" dirty="0">
                  <a:solidFill>
                    <a:srgbClr val="FFFFFF"/>
                  </a:solidFill>
                  <a:latin typeface="ChunkFive" panose="00000500000000000000" pitchFamily="50" charset="0"/>
                </a:rPr>
                <a:t>WANTED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42852" y="1348944"/>
              <a:ext cx="5474296" cy="582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72"/>
                </a:lnSpc>
              </a:pPr>
              <a:r>
                <a:rPr lang="en-US" sz="3480" b="1" spc="187" dirty="0">
                  <a:solidFill>
                    <a:srgbClr val="FFFFFF"/>
                  </a:solidFill>
                  <a:latin typeface="ChunkFive" panose="00000500000000000000" pitchFamily="50" charset="0"/>
                </a:rPr>
                <a:t>BY THE FBI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01719" y="2578796"/>
              <a:ext cx="6756562" cy="259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3"/>
                </a:lnSpc>
              </a:pPr>
              <a:r>
                <a:rPr lang="en-US" sz="1700">
                  <a:solidFill>
                    <a:srgbClr val="000000"/>
                  </a:solidFill>
                  <a:latin typeface="Public Sans Bold"/>
                </a:rPr>
                <a:t>UNLAWFUL FLIGHT TO AVOID PROSECUTION - MURDER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01719" y="3054851"/>
              <a:ext cx="6756562" cy="595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40"/>
                </a:lnSpc>
              </a:pPr>
              <a:r>
                <a:rPr lang="en-US" sz="3899" dirty="0">
                  <a:solidFill>
                    <a:srgbClr val="F42339"/>
                  </a:solidFill>
                  <a:latin typeface="Public Sans Bold"/>
                </a:rPr>
                <a:t>FULL NAME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693703" y="3881025"/>
              <a:ext cx="2900412" cy="2996965"/>
              <a:chOff x="0" y="0"/>
              <a:chExt cx="1539577" cy="159082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539577" cy="1590828"/>
              </a:xfrm>
              <a:custGeom>
                <a:avLst/>
                <a:gdLst/>
                <a:ahLst/>
                <a:cxnLst/>
                <a:rect l="l" t="t" r="r" b="b"/>
                <a:pathLst>
                  <a:path w="1539577" h="1590828">
                    <a:moveTo>
                      <a:pt x="0" y="0"/>
                    </a:moveTo>
                    <a:lnTo>
                      <a:pt x="1539577" y="0"/>
                    </a:lnTo>
                    <a:lnTo>
                      <a:pt x="1539577" y="1590828"/>
                    </a:lnTo>
                    <a:lnTo>
                      <a:pt x="0" y="1590828"/>
                    </a:lnTo>
                    <a:close/>
                  </a:path>
                </a:pathLst>
              </a:custGeom>
              <a:solidFill>
                <a:srgbClr val="F42339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28783" y="3912291"/>
              <a:ext cx="2830251" cy="2934431"/>
              <a:chOff x="0" y="0"/>
              <a:chExt cx="3773668" cy="3912575"/>
            </a:xfrm>
          </p:grpSpPr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2"/>
              <a:srcRect l="32701" t="4264" r="33452" b="68231"/>
              <a:stretch>
                <a:fillRect/>
              </a:stretch>
            </p:blipFill>
            <p:spPr>
              <a:xfrm>
                <a:off x="0" y="0"/>
                <a:ext cx="3773668" cy="3912575"/>
              </a:xfrm>
              <a:prstGeom prst="rect">
                <a:avLst/>
              </a:prstGeom>
            </p:spPr>
          </p:pic>
        </p:grpSp>
        <p:sp>
          <p:nvSpPr>
            <p:cNvPr id="12" name="TextBox 12"/>
            <p:cNvSpPr txBox="1"/>
            <p:nvPr/>
          </p:nvSpPr>
          <p:spPr>
            <a:xfrm>
              <a:off x="3852000" y="3926579"/>
              <a:ext cx="1243189" cy="3314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0"/>
                </a:lnSpc>
              </a:pPr>
              <a:r>
                <a:rPr lang="en-US" sz="1500" i="1" dirty="0">
                  <a:solidFill>
                    <a:srgbClr val="000000"/>
                  </a:solidFill>
                  <a:latin typeface="Public Sans" pitchFamily="2" charset="0"/>
                </a:rPr>
                <a:t>Age:</a:t>
              </a:r>
            </a:p>
            <a:p>
              <a:pPr>
                <a:lnSpc>
                  <a:spcPts val="1950"/>
                </a:lnSpc>
              </a:pPr>
              <a:r>
                <a:rPr lang="en-US" sz="1500" i="1" dirty="0">
                  <a:solidFill>
                    <a:srgbClr val="000000"/>
                  </a:solidFill>
                  <a:latin typeface="Public Sans" pitchFamily="2" charset="0"/>
                </a:rPr>
                <a:t>Height:</a:t>
              </a:r>
            </a:p>
            <a:p>
              <a:pPr>
                <a:lnSpc>
                  <a:spcPts val="1950"/>
                </a:lnSpc>
              </a:pPr>
              <a:r>
                <a:rPr lang="en-US" sz="1500" i="1" dirty="0">
                  <a:solidFill>
                    <a:srgbClr val="000000"/>
                  </a:solidFill>
                  <a:latin typeface="Public Sans" pitchFamily="2" charset="0"/>
                </a:rPr>
                <a:t>Weight:</a:t>
              </a:r>
            </a:p>
            <a:p>
              <a:pPr>
                <a:lnSpc>
                  <a:spcPts val="1950"/>
                </a:lnSpc>
              </a:pPr>
              <a:r>
                <a:rPr lang="en-US" sz="1500" i="1" dirty="0">
                  <a:solidFill>
                    <a:srgbClr val="000000"/>
                  </a:solidFill>
                  <a:latin typeface="Public Sans" pitchFamily="2" charset="0"/>
                </a:rPr>
                <a:t>Build:</a:t>
              </a:r>
            </a:p>
            <a:p>
              <a:pPr>
                <a:lnSpc>
                  <a:spcPts val="1950"/>
                </a:lnSpc>
              </a:pPr>
              <a:r>
                <a:rPr lang="en-US" sz="1500" i="1" dirty="0">
                  <a:solidFill>
                    <a:srgbClr val="000000"/>
                  </a:solidFill>
                  <a:latin typeface="Public Sans" pitchFamily="2" charset="0"/>
                </a:rPr>
                <a:t>Hair:</a:t>
              </a:r>
            </a:p>
            <a:p>
              <a:pPr>
                <a:lnSpc>
                  <a:spcPts val="1950"/>
                </a:lnSpc>
              </a:pPr>
              <a:r>
                <a:rPr lang="en-US" sz="1500" i="1" dirty="0">
                  <a:solidFill>
                    <a:srgbClr val="000000"/>
                  </a:solidFill>
                  <a:latin typeface="Public Sans" pitchFamily="2" charset="0"/>
                </a:rPr>
                <a:t>Occupation:</a:t>
              </a:r>
            </a:p>
            <a:p>
              <a:pPr>
                <a:lnSpc>
                  <a:spcPts val="1950"/>
                </a:lnSpc>
              </a:pPr>
              <a:endParaRPr lang="en-US" sz="1500" i="1" dirty="0">
                <a:solidFill>
                  <a:srgbClr val="000000"/>
                </a:solidFill>
                <a:latin typeface="Public Sans" pitchFamily="2" charset="0"/>
              </a:endParaRPr>
            </a:p>
            <a:p>
              <a:pPr>
                <a:lnSpc>
                  <a:spcPts val="1950"/>
                </a:lnSpc>
              </a:pPr>
              <a:r>
                <a:rPr lang="en-US" sz="1500" i="1" dirty="0">
                  <a:solidFill>
                    <a:srgbClr val="000000"/>
                  </a:solidFill>
                  <a:latin typeface="Public Sans" pitchFamily="2" charset="0"/>
                </a:rPr>
                <a:t>Marks:</a:t>
              </a:r>
            </a:p>
            <a:p>
              <a:pPr>
                <a:lnSpc>
                  <a:spcPts val="1950"/>
                </a:lnSpc>
              </a:pPr>
              <a:r>
                <a:rPr lang="en-US" sz="1500" i="1" dirty="0">
                  <a:solidFill>
                    <a:srgbClr val="000000"/>
                  </a:solidFill>
                  <a:latin typeface="Public Sans" pitchFamily="2" charset="0"/>
                </a:rPr>
                <a:t>Eyes:</a:t>
              </a:r>
            </a:p>
            <a:p>
              <a:pPr>
                <a:lnSpc>
                  <a:spcPts val="1950"/>
                </a:lnSpc>
              </a:pPr>
              <a:r>
                <a:rPr lang="en-US" sz="1500" i="1" dirty="0">
                  <a:solidFill>
                    <a:srgbClr val="000000"/>
                  </a:solidFill>
                  <a:latin typeface="Public Sans" pitchFamily="2" charset="0"/>
                </a:rPr>
                <a:t>Complexion:</a:t>
              </a:r>
            </a:p>
            <a:p>
              <a:pPr>
                <a:lnSpc>
                  <a:spcPts val="1950"/>
                </a:lnSpc>
              </a:pPr>
              <a:r>
                <a:rPr lang="en-US" sz="1500" i="1" dirty="0">
                  <a:solidFill>
                    <a:srgbClr val="000000"/>
                  </a:solidFill>
                  <a:latin typeface="Public Sans" pitchFamily="2" charset="0"/>
                </a:rPr>
                <a:t>Race:</a:t>
              </a:r>
            </a:p>
            <a:p>
              <a:pPr>
                <a:lnSpc>
                  <a:spcPts val="1950"/>
                </a:lnSpc>
              </a:pPr>
              <a:r>
                <a:rPr lang="en-US" sz="1500" i="1" dirty="0">
                  <a:solidFill>
                    <a:srgbClr val="000000"/>
                  </a:solidFill>
                  <a:latin typeface="Public Sans" pitchFamily="2" charset="0"/>
                </a:rPr>
                <a:t>Nationality:</a:t>
              </a:r>
            </a:p>
            <a:p>
              <a:pPr>
                <a:lnSpc>
                  <a:spcPts val="1950"/>
                </a:lnSpc>
              </a:pPr>
              <a:endParaRPr lang="en-US" sz="1500" i="1" dirty="0">
                <a:solidFill>
                  <a:srgbClr val="000000"/>
                </a:solidFill>
                <a:latin typeface="Public Sans" pitchFamily="2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095189" y="3926579"/>
              <a:ext cx="1890890" cy="3219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0"/>
                </a:lnSpc>
              </a:pPr>
              <a:r>
                <a:rPr lang="en-US" sz="1500">
                  <a:solidFill>
                    <a:srgbClr val="000000"/>
                  </a:solidFill>
                  <a:latin typeface="Public Sans"/>
                </a:rPr>
                <a:t>40</a:t>
              </a:r>
            </a:p>
            <a:p>
              <a:pPr>
                <a:lnSpc>
                  <a:spcPts val="1950"/>
                </a:lnSpc>
              </a:pPr>
              <a:r>
                <a:rPr lang="en-US" sz="1500">
                  <a:solidFill>
                    <a:srgbClr val="000000"/>
                  </a:solidFill>
                  <a:latin typeface="Public Sans"/>
                </a:rPr>
                <a:t>5’8”</a:t>
              </a:r>
            </a:p>
            <a:p>
              <a:pPr>
                <a:lnSpc>
                  <a:spcPts val="1950"/>
                </a:lnSpc>
              </a:pPr>
              <a:r>
                <a:rPr lang="en-US" sz="1500">
                  <a:solidFill>
                    <a:srgbClr val="000000"/>
                  </a:solidFill>
                  <a:latin typeface="Public Sans"/>
                </a:rPr>
                <a:t>150 Pounds</a:t>
              </a:r>
            </a:p>
            <a:p>
              <a:pPr>
                <a:lnSpc>
                  <a:spcPts val="1950"/>
                </a:lnSpc>
              </a:pPr>
              <a:r>
                <a:rPr lang="en-US" sz="1500">
                  <a:solidFill>
                    <a:srgbClr val="000000"/>
                  </a:solidFill>
                  <a:latin typeface="Public Sans"/>
                </a:rPr>
                <a:t>Slender</a:t>
              </a:r>
            </a:p>
            <a:p>
              <a:pPr>
                <a:lnSpc>
                  <a:spcPts val="1950"/>
                </a:lnSpc>
              </a:pPr>
              <a:r>
                <a:rPr lang="en-US" sz="1500">
                  <a:solidFill>
                    <a:srgbClr val="000000"/>
                  </a:solidFill>
                  <a:latin typeface="Public Sans"/>
                </a:rPr>
                <a:t>Blonde</a:t>
              </a:r>
            </a:p>
            <a:p>
              <a:pPr>
                <a:lnSpc>
                  <a:spcPts val="1950"/>
                </a:lnSpc>
              </a:pPr>
              <a:r>
                <a:rPr lang="en-US" sz="1500">
                  <a:solidFill>
                    <a:srgbClr val="000000"/>
                  </a:solidFill>
                  <a:latin typeface="Public Sans"/>
                </a:rPr>
                <a:t>Operator</a:t>
              </a:r>
            </a:p>
            <a:p>
              <a:pPr>
                <a:lnSpc>
                  <a:spcPts val="1950"/>
                </a:lnSpc>
              </a:pPr>
              <a:endParaRPr lang="en-US" sz="1500">
                <a:solidFill>
                  <a:srgbClr val="000000"/>
                </a:solidFill>
                <a:latin typeface="Public Sans"/>
              </a:endParaRPr>
            </a:p>
            <a:p>
              <a:pPr>
                <a:lnSpc>
                  <a:spcPts val="1950"/>
                </a:lnSpc>
              </a:pPr>
              <a:r>
                <a:rPr lang="en-US" sz="1500">
                  <a:solidFill>
                    <a:srgbClr val="000000"/>
                  </a:solidFill>
                  <a:latin typeface="Public Sans"/>
                </a:rPr>
                <a:t>Scar on left shoulder</a:t>
              </a:r>
            </a:p>
            <a:p>
              <a:pPr>
                <a:lnSpc>
                  <a:spcPts val="1950"/>
                </a:lnSpc>
              </a:pPr>
              <a:r>
                <a:rPr lang="en-US" sz="1500">
                  <a:solidFill>
                    <a:srgbClr val="000000"/>
                  </a:solidFill>
                  <a:latin typeface="Public Sans"/>
                </a:rPr>
                <a:t>Blue</a:t>
              </a:r>
            </a:p>
            <a:p>
              <a:pPr>
                <a:lnSpc>
                  <a:spcPts val="1950"/>
                </a:lnSpc>
              </a:pPr>
              <a:r>
                <a:rPr lang="en-US" sz="1500">
                  <a:solidFill>
                    <a:srgbClr val="000000"/>
                  </a:solidFill>
                  <a:latin typeface="Public Sans"/>
                </a:rPr>
                <a:t>Tan skin</a:t>
              </a:r>
            </a:p>
            <a:p>
              <a:pPr>
                <a:lnSpc>
                  <a:spcPts val="1950"/>
                </a:lnSpc>
              </a:pPr>
              <a:r>
                <a:rPr lang="en-US" sz="1500">
                  <a:solidFill>
                    <a:srgbClr val="000000"/>
                  </a:solidFill>
                  <a:latin typeface="Public Sans"/>
                </a:rPr>
                <a:t>Caucasian</a:t>
              </a:r>
            </a:p>
            <a:p>
              <a:pPr>
                <a:lnSpc>
                  <a:spcPts val="1950"/>
                </a:lnSpc>
              </a:pPr>
              <a:r>
                <a:rPr lang="en-US" sz="1500">
                  <a:solidFill>
                    <a:srgbClr val="000000"/>
                  </a:solidFill>
                  <a:latin typeface="Public Sans"/>
                </a:rPr>
                <a:t>American</a:t>
              </a:r>
            </a:p>
            <a:p>
              <a:pPr>
                <a:lnSpc>
                  <a:spcPts val="1950"/>
                </a:lnSpc>
              </a:pPr>
              <a:endParaRPr lang="en-US" sz="1500">
                <a:solidFill>
                  <a:srgbClr val="000000"/>
                </a:solidFill>
                <a:latin typeface="Public San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03438" y="7216904"/>
              <a:ext cx="6756562" cy="259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23"/>
                </a:lnSpc>
              </a:pPr>
              <a:r>
                <a:rPr lang="en-US" sz="1700" dirty="0">
                  <a:solidFill>
                    <a:srgbClr val="F42339"/>
                  </a:solidFill>
                  <a:latin typeface="Public Sans Bold"/>
                </a:rPr>
                <a:t>CAUTION: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03438" y="7552438"/>
              <a:ext cx="6354844" cy="878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85"/>
                </a:lnSpc>
              </a:pPr>
              <a:r>
                <a:rPr lang="en-US" sz="1500">
                  <a:solidFill>
                    <a:srgbClr val="000000"/>
                  </a:solidFill>
                  <a:latin typeface="Public Sans"/>
                </a:rPr>
                <a:t>Lorem Ipsum is simply dummy text of the printing and typesetting industry. Lorem Ipsum has been the industry's standard dummy text ever since the 1500s, when an unknown printer took a galley of type and scrambled it to make a type specimen book. 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17" y="8773543"/>
              <a:ext cx="7559783" cy="1030819"/>
              <a:chOff x="0" y="0"/>
              <a:chExt cx="1593680" cy="21730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593680" cy="217307"/>
              </a:xfrm>
              <a:custGeom>
                <a:avLst/>
                <a:gdLst/>
                <a:ahLst/>
                <a:cxnLst/>
                <a:rect l="l" t="t" r="r" b="b"/>
                <a:pathLst>
                  <a:path w="1593680" h="217307">
                    <a:moveTo>
                      <a:pt x="0" y="0"/>
                    </a:moveTo>
                    <a:lnTo>
                      <a:pt x="1593680" y="0"/>
                    </a:lnTo>
                    <a:lnTo>
                      <a:pt x="1593680" y="217307"/>
                    </a:lnTo>
                    <a:lnTo>
                      <a:pt x="0" y="217307"/>
                    </a:lnTo>
                    <a:close/>
                  </a:path>
                </a:pathLst>
              </a:custGeom>
              <a:solidFill>
                <a:srgbClr val="F5F1EE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567662" y="9022887"/>
              <a:ext cx="6424893" cy="513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ublic Sans Bold"/>
                </a:rPr>
                <a:t>IF YOU HAVE ANY INFORMATION CONCERNING THIS PERSON PLEASE CONTACT YOUR LOCAL FBI OFFICE IMMEDIATELY</a:t>
              </a:r>
            </a:p>
          </p:txBody>
        </p: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322211" y="10172611"/>
              <a:ext cx="1059579" cy="221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115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ChunkFive</vt:lpstr>
      <vt:lpstr>Arial</vt:lpstr>
      <vt:lpstr>Calibri</vt:lpstr>
      <vt:lpstr>Public Sans Bold</vt:lpstr>
      <vt:lpstr>Public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Wanted poster</dc:title>
  <cp:lastModifiedBy>Hương Tecpen</cp:lastModifiedBy>
  <cp:revision>7</cp:revision>
  <dcterms:created xsi:type="dcterms:W3CDTF">2006-08-16T00:00:00Z</dcterms:created>
  <dcterms:modified xsi:type="dcterms:W3CDTF">2022-04-27T09:06:36Z</dcterms:modified>
  <dc:identifier>DAE93Ua4Cd0</dc:identifier>
</cp:coreProperties>
</file>