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17" r:id="rId2"/>
  </p:sldIdLst>
  <p:sldSz cx="10693400" cy="75565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Public Sans" pitchFamily="2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E46C0A"/>
    <a:srgbClr val="FDEFE3"/>
    <a:srgbClr val="FAFBF7"/>
    <a:srgbClr val="588C24"/>
    <a:srgbClr val="558ED5"/>
    <a:srgbClr val="EAF1FA"/>
    <a:srgbClr val="E7EFF9"/>
    <a:srgbClr val="F6F9FC"/>
    <a:srgbClr val="FE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22" autoAdjust="0"/>
  </p:normalViewPr>
  <p:slideViewPr>
    <p:cSldViewPr>
      <p:cViewPr varScale="1">
        <p:scale>
          <a:sx n="68" d="100"/>
          <a:sy n="68" d="100"/>
        </p:scale>
        <p:origin x="156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57-B34F-4E0E-BF1F-82125299832E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A984D-8B19-4973-8401-0A27FA37C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D1E3073-FFB1-4E91-AF60-F6C0F5D931F1}"/>
              </a:ext>
            </a:extLst>
          </p:cNvPr>
          <p:cNvGrpSpPr/>
          <p:nvPr/>
        </p:nvGrpSpPr>
        <p:grpSpPr>
          <a:xfrm>
            <a:off x="-509456" y="0"/>
            <a:ext cx="11202856" cy="7079673"/>
            <a:chOff x="-509456" y="0"/>
            <a:chExt cx="11202856" cy="7079673"/>
          </a:xfrm>
        </p:grpSpPr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F13D8C1E-A8FF-4320-959A-D42F23C27DFF}"/>
                </a:ext>
              </a:extLst>
            </p:cNvPr>
            <p:cNvSpPr/>
            <p:nvPr/>
          </p:nvSpPr>
          <p:spPr>
            <a:xfrm flipV="1">
              <a:off x="0" y="0"/>
              <a:ext cx="10693400" cy="1217931"/>
            </a:xfrm>
            <a:prstGeom prst="rect">
              <a:avLst/>
            </a:prstGeom>
            <a:solidFill>
              <a:srgbClr val="E46C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58ED5"/>
                </a:solidFill>
              </a:endParaRPr>
            </a:p>
          </p:txBody>
        </p:sp>
        <p:pic>
          <p:nvPicPr>
            <p:cNvPr id="97" name="Picture 5">
              <a:extLst>
                <a:ext uri="{FF2B5EF4-FFF2-40B4-BE49-F238E27FC236}">
                  <a16:creationId xmlns:a16="http://schemas.microsoft.com/office/drawing/2014/main" id="{BED7754D-768C-4ED9-9491-2F51CA0C9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943826" y="1466333"/>
              <a:ext cx="786428" cy="164725"/>
            </a:xfrm>
            <a:prstGeom prst="rect">
              <a:avLst/>
            </a:prstGeom>
          </p:spPr>
        </p:pic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91F1D65B-90F2-400A-BD58-027142E4736F}"/>
                </a:ext>
              </a:extLst>
            </p:cNvPr>
            <p:cNvSpPr txBox="1"/>
            <p:nvPr/>
          </p:nvSpPr>
          <p:spPr>
            <a:xfrm>
              <a:off x="5418720" y="393311"/>
              <a:ext cx="2478563" cy="5655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3025" marR="427355">
                <a:lnSpc>
                  <a:spcPct val="16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Date: </a:t>
              </a:r>
              <a:r>
                <a:rPr lang="en-US" sz="1000" b="1" kern="0" spc="-15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July </a:t>
              </a: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25, 2030 </a:t>
              </a:r>
            </a:p>
            <a:p>
              <a:pPr marL="73025" marR="427355">
                <a:lnSpc>
                  <a:spcPct val="16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Genogram for: Carwyn </a:t>
              </a:r>
              <a:r>
                <a:rPr lang="en-US" sz="1000" b="1" kern="0" spc="-2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Bailey 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65B32117-F45C-4ADF-9933-671193CF7B26}"/>
                </a:ext>
              </a:extLst>
            </p:cNvPr>
            <p:cNvSpPr txBox="1"/>
            <p:nvPr/>
          </p:nvSpPr>
          <p:spPr>
            <a:xfrm>
              <a:off x="7829308" y="404982"/>
              <a:ext cx="2478563" cy="5655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3025" marR="427355">
                <a:lnSpc>
                  <a:spcPct val="16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1000" b="1" kern="0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Prepared by: Rihanna </a:t>
              </a:r>
              <a:r>
                <a:rPr lang="en-US" sz="1000" b="1" kern="0" spc="-15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rPr>
                <a:t>Sykes</a:t>
              </a:r>
            </a:p>
            <a:p>
              <a:pPr marL="73025" marR="427355">
                <a:lnSpc>
                  <a:spcPct val="16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1000" b="1" kern="0" spc="-15" dirty="0">
                  <a:solidFill>
                    <a:schemeClr val="bg1"/>
                  </a:solidFill>
                  <a:latin typeface="Public Sans" pitchFamily="2" charset="0"/>
                  <a:ea typeface="Raleway" pitchFamily="2" charset="0"/>
                  <a:cs typeface="Raleway" pitchFamily="2" charset="0"/>
                </a:rPr>
                <a:t>Contact: templatelab.com</a:t>
              </a:r>
              <a:endParaRPr lang="en-US" sz="1000" b="1" kern="0" spc="-15" dirty="0">
                <a:solidFill>
                  <a:schemeClr val="bg1"/>
                </a:solidFill>
                <a:effectLst/>
                <a:latin typeface="Public Sans" pitchFamily="2" charset="0"/>
                <a:ea typeface="Raleway" pitchFamily="2" charset="0"/>
                <a:cs typeface="Raleway" pitchFamily="2" charset="0"/>
              </a:endParaRPr>
            </a:p>
          </p:txBody>
        </p:sp>
        <p:sp>
          <p:nvSpPr>
            <p:cNvPr id="102" name="TextBox 10">
              <a:extLst>
                <a:ext uri="{FF2B5EF4-FFF2-40B4-BE49-F238E27FC236}">
                  <a16:creationId xmlns:a16="http://schemas.microsoft.com/office/drawing/2014/main" id="{797F267C-EE72-42C7-926D-7BE70C74C163}"/>
                </a:ext>
              </a:extLst>
            </p:cNvPr>
            <p:cNvSpPr txBox="1"/>
            <p:nvPr/>
          </p:nvSpPr>
          <p:spPr>
            <a:xfrm>
              <a:off x="-509456" y="475070"/>
              <a:ext cx="5021131" cy="43088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  <a:latin typeface="Public Sans" pitchFamily="2" charset="0"/>
                </a:rPr>
                <a:t>MEDICAL GENOGRAM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7BCF4C6-21EF-4625-A980-EE6204026E7F}"/>
                </a:ext>
              </a:extLst>
            </p:cNvPr>
            <p:cNvGrpSpPr/>
            <p:nvPr/>
          </p:nvGrpSpPr>
          <p:grpSpPr>
            <a:xfrm>
              <a:off x="850900" y="2025650"/>
              <a:ext cx="8771726" cy="3854541"/>
              <a:chOff x="1124407" y="1859190"/>
              <a:chExt cx="8041265" cy="3533556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1AD363DE-F504-49D6-A40A-2D76112491AA}"/>
                  </a:ext>
                </a:extLst>
              </p:cNvPr>
              <p:cNvGrpSpPr/>
              <p:nvPr/>
            </p:nvGrpSpPr>
            <p:grpSpPr>
              <a:xfrm>
                <a:off x="1124407" y="1859190"/>
                <a:ext cx="2688999" cy="2043652"/>
                <a:chOff x="1124407" y="1859190"/>
                <a:chExt cx="2240769" cy="1702995"/>
              </a:xfrm>
            </p:grpSpPr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7487EDE1-D708-4D2A-8B12-847EC4E6743E}"/>
                    </a:ext>
                  </a:extLst>
                </p:cNvPr>
                <p:cNvSpPr/>
                <p:nvPr/>
              </p:nvSpPr>
              <p:spPr>
                <a:xfrm>
                  <a:off x="1460500" y="1859190"/>
                  <a:ext cx="465935" cy="465935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Oval 213">
                  <a:extLst>
                    <a:ext uri="{FF2B5EF4-FFF2-40B4-BE49-F238E27FC236}">
                      <a16:creationId xmlns:a16="http://schemas.microsoft.com/office/drawing/2014/main" id="{312AC48E-7CD9-41D0-A6F1-FA83836E52F7}"/>
                    </a:ext>
                  </a:extLst>
                </p:cNvPr>
                <p:cNvSpPr/>
                <p:nvPr/>
              </p:nvSpPr>
              <p:spPr>
                <a:xfrm>
                  <a:off x="2563150" y="1859190"/>
                  <a:ext cx="465935" cy="465935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5" name="Straight Connector 4">
                  <a:extLst>
                    <a:ext uri="{FF2B5EF4-FFF2-40B4-BE49-F238E27FC236}">
                      <a16:creationId xmlns:a16="http://schemas.microsoft.com/office/drawing/2014/main" id="{AA73D467-33BC-4165-AD21-63531114BAAE}"/>
                    </a:ext>
                  </a:extLst>
                </p:cNvPr>
                <p:cNvCxnSpPr>
                  <a:stCxn id="213" idx="3"/>
                  <a:endCxn id="214" idx="2"/>
                </p:cNvCxnSpPr>
                <p:nvPr/>
              </p:nvCxnSpPr>
              <p:spPr>
                <a:xfrm>
                  <a:off x="1926435" y="2092158"/>
                  <a:ext cx="636715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4BF1B85C-4CD6-4096-A20C-7ACF3DDE0C2E}"/>
                    </a:ext>
                  </a:extLst>
                </p:cNvPr>
                <p:cNvGrpSpPr/>
                <p:nvPr/>
              </p:nvGrpSpPr>
              <p:grpSpPr>
                <a:xfrm>
                  <a:off x="1124407" y="3096250"/>
                  <a:ext cx="2240769" cy="465935"/>
                  <a:chOff x="1254251" y="2964584"/>
                  <a:chExt cx="2240769" cy="465935"/>
                </a:xfrm>
              </p:grpSpPr>
              <p:sp>
                <p:nvSpPr>
                  <p:cNvPr id="215" name="Rectangle 214">
                    <a:extLst>
                      <a:ext uri="{FF2B5EF4-FFF2-40B4-BE49-F238E27FC236}">
                        <a16:creationId xmlns:a16="http://schemas.microsoft.com/office/drawing/2014/main" id="{7DC8BA45-FB93-41E3-BC7F-ECBC00470D08}"/>
                      </a:ext>
                    </a:extLst>
                  </p:cNvPr>
                  <p:cNvSpPr/>
                  <p:nvPr/>
                </p:nvSpPr>
                <p:spPr>
                  <a:xfrm>
                    <a:off x="3029085" y="2964584"/>
                    <a:ext cx="465935" cy="465935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Rectangle 215">
                    <a:extLst>
                      <a:ext uri="{FF2B5EF4-FFF2-40B4-BE49-F238E27FC236}">
                        <a16:creationId xmlns:a16="http://schemas.microsoft.com/office/drawing/2014/main" id="{C48AA774-9BC6-4FAB-9F01-CD70C4332A8D}"/>
                      </a:ext>
                    </a:extLst>
                  </p:cNvPr>
                  <p:cNvSpPr/>
                  <p:nvPr/>
                </p:nvSpPr>
                <p:spPr>
                  <a:xfrm>
                    <a:off x="1254251" y="2964584"/>
                    <a:ext cx="465935" cy="465935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Oval 216">
                    <a:extLst>
                      <a:ext uri="{FF2B5EF4-FFF2-40B4-BE49-F238E27FC236}">
                        <a16:creationId xmlns:a16="http://schemas.microsoft.com/office/drawing/2014/main" id="{A9CE0C1A-F4AD-4B4F-BA49-F69AF4C47FAD}"/>
                      </a:ext>
                    </a:extLst>
                  </p:cNvPr>
                  <p:cNvSpPr/>
                  <p:nvPr/>
                </p:nvSpPr>
                <p:spPr>
                  <a:xfrm>
                    <a:off x="2141668" y="2964584"/>
                    <a:ext cx="465935" cy="465935"/>
                  </a:xfrm>
                  <a:prstGeom prst="ellipse">
                    <a:avLst/>
                  </a:prstGeom>
                  <a:noFill/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8058837-1A1B-4CFE-8D54-40EF873AACEF}"/>
                    </a:ext>
                  </a:extLst>
                </p:cNvPr>
                <p:cNvCxnSpPr>
                  <a:cxnSpLocks/>
                  <a:endCxn id="217" idx="0"/>
                </p:cNvCxnSpPr>
                <p:nvPr/>
              </p:nvCxnSpPr>
              <p:spPr>
                <a:xfrm>
                  <a:off x="2244791" y="2092157"/>
                  <a:ext cx="1" cy="1004093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EB99332A-95C2-4038-92EB-1AB982ADFD16}"/>
                    </a:ext>
                  </a:extLst>
                </p:cNvPr>
                <p:cNvCxnSpPr>
                  <a:cxnSpLocks/>
                  <a:endCxn id="216" idx="0"/>
                </p:cNvCxnSpPr>
                <p:nvPr/>
              </p:nvCxnSpPr>
              <p:spPr>
                <a:xfrm>
                  <a:off x="1357375" y="2711450"/>
                  <a:ext cx="0" cy="38480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539B619C-F2CE-4097-AE26-65AEDF31F4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47012" y="2711450"/>
                  <a:ext cx="0" cy="38480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83E1CB74-94E9-43E2-9867-8FE75435A74A}"/>
                    </a:ext>
                  </a:extLst>
                </p:cNvPr>
                <p:cNvCxnSpPr/>
                <p:nvPr/>
              </p:nvCxnSpPr>
              <p:spPr>
                <a:xfrm>
                  <a:off x="1357374" y="2711450"/>
                  <a:ext cx="1789638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9" name="Group 218">
                <a:extLst>
                  <a:ext uri="{FF2B5EF4-FFF2-40B4-BE49-F238E27FC236}">
                    <a16:creationId xmlns:a16="http://schemas.microsoft.com/office/drawing/2014/main" id="{BC980141-44B0-4671-858E-63293DCDA9C2}"/>
                  </a:ext>
                </a:extLst>
              </p:cNvPr>
              <p:cNvGrpSpPr/>
              <p:nvPr/>
            </p:nvGrpSpPr>
            <p:grpSpPr>
              <a:xfrm>
                <a:off x="6879996" y="1860105"/>
                <a:ext cx="2285676" cy="2043652"/>
                <a:chOff x="1460500" y="1859190"/>
                <a:chExt cx="1904676" cy="1702995"/>
              </a:xfrm>
            </p:grpSpPr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0470B890-92BE-41B7-914B-8404A652D7B2}"/>
                    </a:ext>
                  </a:extLst>
                </p:cNvPr>
                <p:cNvSpPr/>
                <p:nvPr/>
              </p:nvSpPr>
              <p:spPr>
                <a:xfrm>
                  <a:off x="1460500" y="1859190"/>
                  <a:ext cx="465935" cy="465935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3D6761DB-3BDF-4E37-9DE4-4D29D2E35A36}"/>
                    </a:ext>
                  </a:extLst>
                </p:cNvPr>
                <p:cNvSpPr/>
                <p:nvPr/>
              </p:nvSpPr>
              <p:spPr>
                <a:xfrm>
                  <a:off x="2563150" y="1859190"/>
                  <a:ext cx="465935" cy="465935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DB521C3C-7A4D-4FA7-AE3E-CAAFF08DCB72}"/>
                    </a:ext>
                  </a:extLst>
                </p:cNvPr>
                <p:cNvCxnSpPr>
                  <a:stCxn id="220" idx="3"/>
                  <a:endCxn id="222" idx="2"/>
                </p:cNvCxnSpPr>
                <p:nvPr/>
              </p:nvCxnSpPr>
              <p:spPr>
                <a:xfrm>
                  <a:off x="1926435" y="2092158"/>
                  <a:ext cx="636715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5794D947-86D3-4CF3-A452-0A456B98ACDF}"/>
                    </a:ext>
                  </a:extLst>
                </p:cNvPr>
                <p:cNvGrpSpPr/>
                <p:nvPr/>
              </p:nvGrpSpPr>
              <p:grpSpPr>
                <a:xfrm>
                  <a:off x="2011824" y="3096250"/>
                  <a:ext cx="1353352" cy="465935"/>
                  <a:chOff x="2141668" y="2964584"/>
                  <a:chExt cx="1353352" cy="465935"/>
                </a:xfrm>
              </p:grpSpPr>
              <p:sp>
                <p:nvSpPr>
                  <p:cNvPr id="233" name="Rectangle 232">
                    <a:extLst>
                      <a:ext uri="{FF2B5EF4-FFF2-40B4-BE49-F238E27FC236}">
                        <a16:creationId xmlns:a16="http://schemas.microsoft.com/office/drawing/2014/main" id="{87E29CA9-9BA2-4701-9C48-129200C75E5F}"/>
                      </a:ext>
                    </a:extLst>
                  </p:cNvPr>
                  <p:cNvSpPr/>
                  <p:nvPr/>
                </p:nvSpPr>
                <p:spPr>
                  <a:xfrm>
                    <a:off x="3029085" y="2964584"/>
                    <a:ext cx="465935" cy="465935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" name="Oval 234">
                    <a:extLst>
                      <a:ext uri="{FF2B5EF4-FFF2-40B4-BE49-F238E27FC236}">
                        <a16:creationId xmlns:a16="http://schemas.microsoft.com/office/drawing/2014/main" id="{C3947F50-77A7-4CC3-9C5E-F76BE293FACF}"/>
                      </a:ext>
                    </a:extLst>
                  </p:cNvPr>
                  <p:cNvSpPr/>
                  <p:nvPr/>
                </p:nvSpPr>
                <p:spPr>
                  <a:xfrm>
                    <a:off x="2141668" y="2964584"/>
                    <a:ext cx="465935" cy="465935"/>
                  </a:xfrm>
                  <a:prstGeom prst="ellipse">
                    <a:avLst/>
                  </a:prstGeom>
                  <a:noFill/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A8737AE3-6638-4ACB-A7CB-AD44806354BD}"/>
                    </a:ext>
                  </a:extLst>
                </p:cNvPr>
                <p:cNvCxnSpPr>
                  <a:cxnSpLocks/>
                  <a:endCxn id="235" idx="0"/>
                </p:cNvCxnSpPr>
                <p:nvPr/>
              </p:nvCxnSpPr>
              <p:spPr>
                <a:xfrm>
                  <a:off x="2244791" y="2092157"/>
                  <a:ext cx="1" cy="1004093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BEAC4235-A62C-45C1-A958-A7F90BED67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47012" y="2711450"/>
                  <a:ext cx="0" cy="38480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793660C3-5852-4002-8334-D90E3AE84F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44791" y="2711450"/>
                  <a:ext cx="902221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8E59E973-DC62-4F63-A3AB-61D369C580CD}"/>
                  </a:ext>
                </a:extLst>
              </p:cNvPr>
              <p:cNvCxnSpPr>
                <a:cxnSpLocks/>
                <a:endCxn id="235" idx="2"/>
              </p:cNvCxnSpPr>
              <p:nvPr/>
            </p:nvCxnSpPr>
            <p:spPr>
              <a:xfrm flipV="1">
                <a:off x="3813406" y="3624188"/>
                <a:ext cx="3728198" cy="1662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AEF5E32D-6751-4D20-A045-0D15F9A6C41B}"/>
                  </a:ext>
                </a:extLst>
              </p:cNvPr>
              <p:cNvSpPr/>
              <p:nvPr/>
            </p:nvSpPr>
            <p:spPr>
              <a:xfrm>
                <a:off x="6307387" y="4833608"/>
                <a:ext cx="559138" cy="559138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B5569829-813B-42DE-AD75-3E793AFB7153}"/>
                  </a:ext>
                </a:extLst>
              </p:cNvPr>
              <p:cNvSpPr/>
              <p:nvPr/>
            </p:nvSpPr>
            <p:spPr>
              <a:xfrm>
                <a:off x="4633238" y="4833608"/>
                <a:ext cx="559138" cy="559138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20924008-0793-44D4-8127-BB6DE69B3A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3776" y="3625850"/>
                <a:ext cx="0" cy="807213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1BA2AD81-7406-416B-B4B9-5BB76E688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2807" y="4433063"/>
                <a:ext cx="1674149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9E0EE10A-9A7F-45B1-9E7F-49543F4E6107}"/>
                  </a:ext>
                </a:extLst>
              </p:cNvPr>
              <p:cNvCxnSpPr>
                <a:cxnSpLocks/>
                <a:endCxn id="242" idx="0"/>
              </p:cNvCxnSpPr>
              <p:nvPr/>
            </p:nvCxnSpPr>
            <p:spPr>
              <a:xfrm>
                <a:off x="4912807" y="4433063"/>
                <a:ext cx="0" cy="400545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0FE8FDA4-C684-4F36-AC97-791E14F4BC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6956" y="4433062"/>
                <a:ext cx="0" cy="400545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154BEA4-EB79-4962-B242-14FB687E7C3A}"/>
                </a:ext>
              </a:extLst>
            </p:cNvPr>
            <p:cNvGrpSpPr/>
            <p:nvPr/>
          </p:nvGrpSpPr>
          <p:grpSpPr>
            <a:xfrm>
              <a:off x="1510570" y="6715423"/>
              <a:ext cx="1639822" cy="364250"/>
              <a:chOff x="7975301" y="3591160"/>
              <a:chExt cx="1639822" cy="364250"/>
            </a:xfrm>
          </p:grpSpPr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id="{E4D90F2C-34E3-4E6C-982E-064480762EB3}"/>
                  </a:ext>
                </a:extLst>
              </p:cNvPr>
              <p:cNvSpPr/>
              <p:nvPr/>
            </p:nvSpPr>
            <p:spPr>
              <a:xfrm>
                <a:off x="7975301" y="3591160"/>
                <a:ext cx="364250" cy="364250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TextBox 11">
                <a:extLst>
                  <a:ext uri="{FF2B5EF4-FFF2-40B4-BE49-F238E27FC236}">
                    <a16:creationId xmlns:a16="http://schemas.microsoft.com/office/drawing/2014/main" id="{5B09A4F3-C7F0-45B6-B417-7A0E71356D2E}"/>
                  </a:ext>
                </a:extLst>
              </p:cNvPr>
              <p:cNvSpPr txBox="1"/>
              <p:nvPr/>
            </p:nvSpPr>
            <p:spPr>
              <a:xfrm>
                <a:off x="8561151" y="3686402"/>
                <a:ext cx="1053972" cy="17376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40"/>
                  </a:lnSpc>
                </a:pPr>
                <a:r>
                  <a:rPr lang="en-US" sz="1000" spc="44" dirty="0">
                    <a:solidFill>
                      <a:srgbClr val="404040"/>
                    </a:solidFill>
                    <a:latin typeface="Public Sans" pitchFamily="2" charset="0"/>
                  </a:rPr>
                  <a:t>Male</a:t>
                </a:r>
              </a:p>
            </p:txBody>
          </p:sp>
        </p:grp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92FABB1B-F9F1-439E-8034-C4F596FBB75D}"/>
                </a:ext>
              </a:extLst>
            </p:cNvPr>
            <p:cNvGrpSpPr/>
            <p:nvPr/>
          </p:nvGrpSpPr>
          <p:grpSpPr>
            <a:xfrm>
              <a:off x="3017595" y="6697841"/>
              <a:ext cx="1588507" cy="364250"/>
              <a:chOff x="7990541" y="4335571"/>
              <a:chExt cx="1588507" cy="364250"/>
            </a:xfrm>
          </p:grpSpPr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21072B61-4402-4AED-B461-E8B44CF7CDCA}"/>
                  </a:ext>
                </a:extLst>
              </p:cNvPr>
              <p:cNvSpPr/>
              <p:nvPr/>
            </p:nvSpPr>
            <p:spPr>
              <a:xfrm>
                <a:off x="7990541" y="4335571"/>
                <a:ext cx="364250" cy="36425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TextBox 11">
                <a:extLst>
                  <a:ext uri="{FF2B5EF4-FFF2-40B4-BE49-F238E27FC236}">
                    <a16:creationId xmlns:a16="http://schemas.microsoft.com/office/drawing/2014/main" id="{32BEB2B7-2763-4E29-AE2D-7D5ED050FC18}"/>
                  </a:ext>
                </a:extLst>
              </p:cNvPr>
              <p:cNvSpPr txBox="1"/>
              <p:nvPr/>
            </p:nvSpPr>
            <p:spPr>
              <a:xfrm>
                <a:off x="8525076" y="4430813"/>
                <a:ext cx="1053972" cy="17376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40"/>
                  </a:lnSpc>
                </a:pPr>
                <a:r>
                  <a:rPr lang="en-US" sz="1000" spc="44" dirty="0">
                    <a:solidFill>
                      <a:srgbClr val="404040"/>
                    </a:solidFill>
                    <a:latin typeface="Public Sans" pitchFamily="2" charset="0"/>
                  </a:rPr>
                  <a:t>Female</a:t>
                </a:r>
              </a:p>
            </p:txBody>
          </p: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DFDB5220-92C2-4AC8-8577-C688296D282C}"/>
                </a:ext>
              </a:extLst>
            </p:cNvPr>
            <p:cNvGrpSpPr/>
            <p:nvPr/>
          </p:nvGrpSpPr>
          <p:grpSpPr>
            <a:xfrm>
              <a:off x="5084623" y="6791326"/>
              <a:ext cx="1458149" cy="173766"/>
              <a:chOff x="7996669" y="6000055"/>
              <a:chExt cx="1458149" cy="173766"/>
            </a:xfrm>
          </p:grpSpPr>
          <p:sp>
            <p:nvSpPr>
              <p:cNvPr id="271" name="TextBox 11">
                <a:extLst>
                  <a:ext uri="{FF2B5EF4-FFF2-40B4-BE49-F238E27FC236}">
                    <a16:creationId xmlns:a16="http://schemas.microsoft.com/office/drawing/2014/main" id="{71A0426F-DB88-4732-890C-4F9738F8D7C4}"/>
                  </a:ext>
                </a:extLst>
              </p:cNvPr>
              <p:cNvSpPr txBox="1"/>
              <p:nvPr/>
            </p:nvSpPr>
            <p:spPr>
              <a:xfrm>
                <a:off x="8400846" y="6000055"/>
                <a:ext cx="1053972" cy="17376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40"/>
                  </a:lnSpc>
                </a:pPr>
                <a:r>
                  <a:rPr lang="en-US" sz="1000" spc="44" dirty="0">
                    <a:solidFill>
                      <a:srgbClr val="404040"/>
                    </a:solidFill>
                    <a:latin typeface="Public Sans" pitchFamily="2" charset="0"/>
                  </a:rPr>
                  <a:t>Carrier</a:t>
                </a:r>
              </a:p>
            </p:txBody>
          </p:sp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5F131F40-FF2D-40AA-921D-06690470A2F8}"/>
                  </a:ext>
                </a:extLst>
              </p:cNvPr>
              <p:cNvSpPr/>
              <p:nvPr/>
            </p:nvSpPr>
            <p:spPr>
              <a:xfrm>
                <a:off x="7996669" y="6002223"/>
                <a:ext cx="169431" cy="169431"/>
              </a:xfrm>
              <a:prstGeom prst="rect">
                <a:avLst/>
              </a:prstGeom>
              <a:solidFill>
                <a:srgbClr val="FCD5B5"/>
              </a:solidFill>
              <a:ln>
                <a:noFill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22119A7D-DB25-4F77-8AB6-F0B1B3A63EA3}"/>
                </a:ext>
              </a:extLst>
            </p:cNvPr>
            <p:cNvGrpSpPr/>
            <p:nvPr/>
          </p:nvGrpSpPr>
          <p:grpSpPr>
            <a:xfrm>
              <a:off x="7217280" y="6821154"/>
              <a:ext cx="1486283" cy="173766"/>
              <a:chOff x="7968535" y="6000055"/>
              <a:chExt cx="1486283" cy="173766"/>
            </a:xfrm>
          </p:grpSpPr>
          <p:sp>
            <p:nvSpPr>
              <p:cNvPr id="274" name="TextBox 11">
                <a:extLst>
                  <a:ext uri="{FF2B5EF4-FFF2-40B4-BE49-F238E27FC236}">
                    <a16:creationId xmlns:a16="http://schemas.microsoft.com/office/drawing/2014/main" id="{C1AC4336-DFA8-4763-975A-F74291F67FA8}"/>
                  </a:ext>
                </a:extLst>
              </p:cNvPr>
              <p:cNvSpPr txBox="1"/>
              <p:nvPr/>
            </p:nvSpPr>
            <p:spPr>
              <a:xfrm>
                <a:off x="8400846" y="6000055"/>
                <a:ext cx="1053972" cy="17376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540"/>
                  </a:lnSpc>
                </a:pPr>
                <a:r>
                  <a:rPr lang="en-US" sz="1000" spc="44" dirty="0">
                    <a:solidFill>
                      <a:srgbClr val="404040"/>
                    </a:solidFill>
                    <a:latin typeface="Public Sans" pitchFamily="2" charset="0"/>
                  </a:rPr>
                  <a:t>Diabetes</a:t>
                </a:r>
              </a:p>
            </p:txBody>
          </p:sp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02BD1D80-31F9-457F-A00F-D8AAA27D34BE}"/>
                  </a:ext>
                </a:extLst>
              </p:cNvPr>
              <p:cNvSpPr/>
              <p:nvPr/>
            </p:nvSpPr>
            <p:spPr>
              <a:xfrm>
                <a:off x="7968535" y="6002223"/>
                <a:ext cx="169431" cy="169431"/>
              </a:xfrm>
              <a:prstGeom prst="rect">
                <a:avLst/>
              </a:prstGeom>
              <a:solidFill>
                <a:srgbClr val="E46C0A"/>
              </a:solidFill>
              <a:ln>
                <a:noFill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C6294503-D06C-4EA3-BAA6-70069CDFA7DB}"/>
                </a:ext>
              </a:extLst>
            </p:cNvPr>
            <p:cNvSpPr/>
            <p:nvPr/>
          </p:nvSpPr>
          <p:spPr>
            <a:xfrm>
              <a:off x="3368372" y="3824092"/>
              <a:ext cx="251777" cy="251777"/>
            </a:xfrm>
            <a:prstGeom prst="rect">
              <a:avLst/>
            </a:prstGeom>
            <a:solidFill>
              <a:srgbClr val="FCD5B5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9AD2C305-1DE7-41FB-B62E-FD5F2F12244D}"/>
                </a:ext>
              </a:extLst>
            </p:cNvPr>
            <p:cNvSpPr/>
            <p:nvPr/>
          </p:nvSpPr>
          <p:spPr>
            <a:xfrm>
              <a:off x="1475621" y="2202555"/>
              <a:ext cx="251777" cy="251777"/>
            </a:xfrm>
            <a:prstGeom prst="rect">
              <a:avLst/>
            </a:prstGeom>
            <a:solidFill>
              <a:srgbClr val="E46C0A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1247D4D3-5F02-4C8E-AF09-2BBB204D77B2}"/>
                </a:ext>
              </a:extLst>
            </p:cNvPr>
            <p:cNvSpPr/>
            <p:nvPr/>
          </p:nvSpPr>
          <p:spPr>
            <a:xfrm>
              <a:off x="4857546" y="5446268"/>
              <a:ext cx="251777" cy="251777"/>
            </a:xfrm>
            <a:prstGeom prst="rect">
              <a:avLst/>
            </a:prstGeom>
            <a:solidFill>
              <a:srgbClr val="E46C0A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3AEDC798-4D87-4984-A444-B6AB704FEF56}"/>
                </a:ext>
              </a:extLst>
            </p:cNvPr>
            <p:cNvSpPr/>
            <p:nvPr/>
          </p:nvSpPr>
          <p:spPr>
            <a:xfrm>
              <a:off x="2201332" y="3825510"/>
              <a:ext cx="251777" cy="251777"/>
            </a:xfrm>
            <a:prstGeom prst="rect">
              <a:avLst/>
            </a:prstGeom>
            <a:solidFill>
              <a:srgbClr val="E46C0A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198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Public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Genogram templates</dc:title>
  <cp:lastModifiedBy>Hương Tecpen</cp:lastModifiedBy>
  <cp:revision>8</cp:revision>
  <dcterms:created xsi:type="dcterms:W3CDTF">2006-08-16T00:00:00Z</dcterms:created>
  <dcterms:modified xsi:type="dcterms:W3CDTF">2022-04-01T09:43:21Z</dcterms:modified>
  <dc:identifier>DAE8iJcuslY</dc:identifier>
</cp:coreProperties>
</file>