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0693400" cy="75565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Public Sans" pitchFamily="2" charset="0"/>
      <p:regular r:id="rId8"/>
      <p:bold r:id="rId9"/>
      <p:italic r:id="rId10"/>
      <p:boldItalic r:id="rId11"/>
    </p:embeddedFont>
    <p:embeddedFont>
      <p:font typeface="Public Sans Bold" pitchFamily="2" charset="0"/>
      <p:regular r:id="rId12"/>
      <p:bold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31859C"/>
    <a:srgbClr val="B7DEE8"/>
    <a:srgbClr val="E2F1F6"/>
    <a:srgbClr val="FDEFE3"/>
    <a:srgbClr val="FAFBF7"/>
    <a:srgbClr val="588C24"/>
    <a:srgbClr val="558ED5"/>
    <a:srgbClr val="EAF1FA"/>
    <a:srgbClr val="E7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22" autoAdjust="0"/>
  </p:normalViewPr>
  <p:slideViewPr>
    <p:cSldViewPr>
      <p:cViewPr varScale="1">
        <p:scale>
          <a:sx n="64" d="100"/>
          <a:sy n="64" d="100"/>
        </p:scale>
        <p:origin x="170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8457-B34F-4E0E-BF1F-82125299832E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A984D-8B19-4973-8401-0A27FA37C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976AF4D-A391-4B11-B5E5-6E32FB3DCC12}"/>
              </a:ext>
            </a:extLst>
          </p:cNvPr>
          <p:cNvGrpSpPr/>
          <p:nvPr/>
        </p:nvGrpSpPr>
        <p:grpSpPr>
          <a:xfrm>
            <a:off x="-1213351" y="-30958"/>
            <a:ext cx="11906751" cy="8172564"/>
            <a:chOff x="-1213351" y="-30958"/>
            <a:chExt cx="11906751" cy="817256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99E935A-C3B5-4B63-8599-B3C6DE453CF3}"/>
                </a:ext>
              </a:extLst>
            </p:cNvPr>
            <p:cNvGrpSpPr/>
            <p:nvPr/>
          </p:nvGrpSpPr>
          <p:grpSpPr>
            <a:xfrm>
              <a:off x="0" y="-30958"/>
              <a:ext cx="10693400" cy="1448359"/>
              <a:chOff x="0" y="6227295"/>
              <a:chExt cx="10693400" cy="141605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ACF60E4-D3B4-42D9-8E5B-83D665AA0460}"/>
                  </a:ext>
                </a:extLst>
              </p:cNvPr>
              <p:cNvSpPr/>
              <p:nvPr/>
            </p:nvSpPr>
            <p:spPr>
              <a:xfrm>
                <a:off x="0" y="6227295"/>
                <a:ext cx="10693400" cy="1416050"/>
              </a:xfrm>
              <a:prstGeom prst="rect">
                <a:avLst/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10">
                <a:extLst>
                  <a:ext uri="{FF2B5EF4-FFF2-40B4-BE49-F238E27FC236}">
                    <a16:creationId xmlns:a16="http://schemas.microsoft.com/office/drawing/2014/main" id="{E12DAAB1-0B54-4BBC-9F12-7E4AF695288C}"/>
                  </a:ext>
                </a:extLst>
              </p:cNvPr>
              <p:cNvSpPr txBox="1"/>
              <p:nvPr/>
            </p:nvSpPr>
            <p:spPr>
              <a:xfrm>
                <a:off x="393700" y="6761450"/>
                <a:ext cx="4438427" cy="35907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2799"/>
                  </a:lnSpc>
                </a:pPr>
                <a:r>
                  <a:rPr lang="en-US" sz="2799" dirty="0">
                    <a:solidFill>
                      <a:schemeClr val="bg1"/>
                    </a:solidFill>
                    <a:latin typeface="Public Sans Bold"/>
                  </a:rPr>
                  <a:t>Genogram addiction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0629507-756C-454E-99C9-4EA135E8977D}"/>
                  </a:ext>
                </a:extLst>
              </p:cNvPr>
              <p:cNvSpPr txBox="1"/>
              <p:nvPr/>
            </p:nvSpPr>
            <p:spPr>
              <a:xfrm>
                <a:off x="5341701" y="6597650"/>
                <a:ext cx="2478563" cy="565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3025" marR="427355">
                  <a:lnSpc>
                    <a:spcPct val="160000"/>
                  </a:lnSpc>
                  <a:spcBef>
                    <a:spcPts val="100"/>
                  </a:spcBef>
                  <a:spcAft>
                    <a:spcPts val="0"/>
                  </a:spcAft>
                </a:pPr>
                <a:r>
                  <a:rPr lang="en-US" sz="10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Date: </a:t>
                </a:r>
                <a:r>
                  <a:rPr lang="en-US" sz="1000" b="1" kern="0" spc="-15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July </a:t>
                </a:r>
                <a:r>
                  <a:rPr lang="en-US" sz="10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25, 2030 </a:t>
                </a:r>
              </a:p>
              <a:p>
                <a:pPr marL="73025" marR="427355">
                  <a:lnSpc>
                    <a:spcPct val="160000"/>
                  </a:lnSpc>
                  <a:spcBef>
                    <a:spcPts val="100"/>
                  </a:spcBef>
                </a:pPr>
                <a:r>
                  <a:rPr lang="en-US" sz="10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Genogram for: Peter Baily</a:t>
                </a:r>
                <a:endPara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F203B78-5053-49BB-9BF5-D219F68DCE22}"/>
                  </a:ext>
                </a:extLst>
              </p:cNvPr>
              <p:cNvSpPr txBox="1"/>
              <p:nvPr/>
            </p:nvSpPr>
            <p:spPr>
              <a:xfrm>
                <a:off x="7752289" y="6609321"/>
                <a:ext cx="2478563" cy="565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3025" marR="427355">
                  <a:lnSpc>
                    <a:spcPct val="160000"/>
                  </a:lnSpc>
                  <a:spcBef>
                    <a:spcPts val="100"/>
                  </a:spcBef>
                  <a:spcAft>
                    <a:spcPts val="0"/>
                  </a:spcAft>
                </a:pPr>
                <a:r>
                  <a:rPr lang="en-US" sz="10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Prepared by: Rihanna </a:t>
                </a:r>
                <a:r>
                  <a:rPr lang="en-US" sz="1000" b="1" kern="0" spc="-15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Sykes</a:t>
                </a:r>
              </a:p>
              <a:p>
                <a:pPr marL="73025" marR="427355">
                  <a:lnSpc>
                    <a:spcPct val="160000"/>
                  </a:lnSpc>
                  <a:spcBef>
                    <a:spcPts val="100"/>
                  </a:spcBef>
                  <a:spcAft>
                    <a:spcPts val="0"/>
                  </a:spcAft>
                </a:pPr>
                <a:r>
                  <a:rPr lang="en-US" sz="1000" b="1" kern="0" spc="-15" dirty="0">
                    <a:solidFill>
                      <a:schemeClr val="bg1"/>
                    </a:solidFill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Contact: templatelab.com</a:t>
                </a:r>
                <a:endParaRPr lang="en-US" sz="1000" b="1" kern="0" spc="-15" dirty="0">
                  <a:solidFill>
                    <a:schemeClr val="bg1"/>
                  </a:solidFill>
                  <a:effectLst/>
                  <a:latin typeface="Public Sans" pitchFamily="2" charset="0"/>
                  <a:ea typeface="Raleway" pitchFamily="2" charset="0"/>
                  <a:cs typeface="Raleway" pitchFamily="2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026E46C-E7A5-4956-A6F9-5EEE16BF36E7}"/>
                </a:ext>
              </a:extLst>
            </p:cNvPr>
            <p:cNvGrpSpPr/>
            <p:nvPr/>
          </p:nvGrpSpPr>
          <p:grpSpPr>
            <a:xfrm>
              <a:off x="4978363" y="1664582"/>
              <a:ext cx="983332" cy="970685"/>
              <a:chOff x="4832127" y="2940050"/>
              <a:chExt cx="1235600" cy="12356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56CD79A-B87B-4761-B8B4-8531CC942D3C}"/>
                  </a:ext>
                </a:extLst>
              </p:cNvPr>
              <p:cNvSpPr/>
              <p:nvPr/>
            </p:nvSpPr>
            <p:spPr>
              <a:xfrm>
                <a:off x="4832127" y="2940050"/>
                <a:ext cx="1235600" cy="1235600"/>
              </a:xfrm>
              <a:prstGeom prst="rect">
                <a:avLst/>
              </a:prstGeom>
              <a:solidFill>
                <a:srgbClr val="31859C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 Box 13">
                <a:extLst>
                  <a:ext uri="{FF2B5EF4-FFF2-40B4-BE49-F238E27FC236}">
                    <a16:creationId xmlns:a16="http://schemas.microsoft.com/office/drawing/2014/main" id="{126E98EA-CA7D-4FCB-9250-E5FFEB4B5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7430" y="3329552"/>
                <a:ext cx="764993" cy="456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Peter</a:t>
                </a:r>
                <a:br>
                  <a:rPr lang="en-US" sz="12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</a:br>
                <a:r>
                  <a:rPr lang="en-US" sz="1200" b="1" kern="0" dirty="0">
                    <a:solidFill>
                      <a:schemeClr val="bg1"/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Baily</a:t>
                </a:r>
                <a:endPara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103" name="Picture 3">
              <a:extLst>
                <a:ext uri="{FF2B5EF4-FFF2-40B4-BE49-F238E27FC236}">
                  <a16:creationId xmlns:a16="http://schemas.microsoft.com/office/drawing/2014/main" id="{FD740D23-1755-4689-A119-B3A05BB57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693474" y="1765669"/>
              <a:ext cx="822722" cy="172327"/>
            </a:xfrm>
            <a:prstGeom prst="rect">
              <a:avLst/>
            </a:prstGeom>
          </p:spPr>
        </p:pic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20D02A4-D414-454F-9E48-5C33AAAA7C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213351" y="7868046"/>
              <a:ext cx="225422" cy="27356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D0D27F9-70AC-4C7C-A2E0-EA7ADF269339}"/>
                </a:ext>
              </a:extLst>
            </p:cNvPr>
            <p:cNvGrpSpPr/>
            <p:nvPr/>
          </p:nvGrpSpPr>
          <p:grpSpPr>
            <a:xfrm>
              <a:off x="1451076" y="3093924"/>
              <a:ext cx="3111484" cy="3023294"/>
              <a:chOff x="815718" y="2706364"/>
              <a:chExt cx="3111484" cy="3023294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2396077-1250-42A8-8A6B-9252647B4D48}"/>
                  </a:ext>
                </a:extLst>
              </p:cNvPr>
              <p:cNvSpPr/>
              <p:nvPr/>
            </p:nvSpPr>
            <p:spPr>
              <a:xfrm>
                <a:off x="815718" y="2706364"/>
                <a:ext cx="3111484" cy="3023294"/>
              </a:xfrm>
              <a:prstGeom prst="rect">
                <a:avLst/>
              </a:prstGeom>
              <a:solidFill>
                <a:srgbClr val="E2F1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25CBC25-3E72-4328-B6CF-5E9CF79243E4}"/>
                  </a:ext>
                </a:extLst>
              </p:cNvPr>
              <p:cNvGrpSpPr/>
              <p:nvPr/>
            </p:nvGrpSpPr>
            <p:grpSpPr>
              <a:xfrm>
                <a:off x="1216328" y="4598846"/>
                <a:ext cx="895159" cy="883700"/>
                <a:chOff x="3365500" y="4006850"/>
                <a:chExt cx="1235525" cy="12356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2" name="Freeform 35">
                  <a:extLst>
                    <a:ext uri="{FF2B5EF4-FFF2-40B4-BE49-F238E27FC236}">
                      <a16:creationId xmlns:a16="http://schemas.microsoft.com/office/drawing/2014/main" id="{F7E431A2-5FAC-4081-B7BC-A82F3AC963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5500" y="4006850"/>
                  <a:ext cx="1235525" cy="1235600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" name="Text Box 13">
                  <a:extLst>
                    <a:ext uri="{FF2B5EF4-FFF2-40B4-BE49-F238E27FC236}">
                      <a16:creationId xmlns:a16="http://schemas.microsoft.com/office/drawing/2014/main" id="{F4924C00-6985-4CC3-BC61-6C9C9DCC04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98034" y="4497357"/>
                  <a:ext cx="764993" cy="367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15968"/>
                      </a:solidFill>
                      <a:latin typeface="Public Sans" pitchFamily="2" charset="0"/>
                    </a:rPr>
                    <a:t>Mom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24E0EFE2-A570-496A-9644-C65041C291AD}"/>
                  </a:ext>
                </a:extLst>
              </p:cNvPr>
              <p:cNvGrpSpPr/>
              <p:nvPr/>
            </p:nvGrpSpPr>
            <p:grpSpPr>
              <a:xfrm>
                <a:off x="1216273" y="3549650"/>
                <a:ext cx="895214" cy="883700"/>
                <a:chOff x="4832127" y="2940050"/>
                <a:chExt cx="1235600" cy="12356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CB389E65-9593-4AE4-8F58-264E3BD90776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1" name="Text Box 13">
                  <a:extLst>
                    <a:ext uri="{FF2B5EF4-FFF2-40B4-BE49-F238E27FC236}">
                      <a16:creationId xmlns:a16="http://schemas.microsoft.com/office/drawing/2014/main" id="{4E583D6E-F3D8-40F5-B600-BC06914FA2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407336"/>
                  <a:ext cx="764994" cy="354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rgbClr val="215968"/>
                      </a:solidFill>
                      <a:effectLst/>
                      <a:latin typeface="Public Sans" pitchFamily="2" charset="0"/>
                    </a:rPr>
                    <a:t>Dad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4C9614F2-4DF6-47C8-B48B-51F793554C4D}"/>
                  </a:ext>
                </a:extLst>
              </p:cNvPr>
              <p:cNvGrpSpPr/>
              <p:nvPr/>
            </p:nvGrpSpPr>
            <p:grpSpPr>
              <a:xfrm>
                <a:off x="2626867" y="4598846"/>
                <a:ext cx="895159" cy="883700"/>
                <a:chOff x="3365500" y="4006850"/>
                <a:chExt cx="1235525" cy="12356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67" name="Freeform 35">
                  <a:extLst>
                    <a:ext uri="{FF2B5EF4-FFF2-40B4-BE49-F238E27FC236}">
                      <a16:creationId xmlns:a16="http://schemas.microsoft.com/office/drawing/2014/main" id="{B9C1E450-D719-492A-B66F-39AC46435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5500" y="4006850"/>
                  <a:ext cx="1235525" cy="1235600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215968"/>
                    </a:solidFill>
                  </a:endParaRPr>
                </a:p>
              </p:txBody>
            </p:sp>
            <p:sp>
              <p:nvSpPr>
                <p:cNvPr id="68" name="Text Box 13">
                  <a:extLst>
                    <a:ext uri="{FF2B5EF4-FFF2-40B4-BE49-F238E27FC236}">
                      <a16:creationId xmlns:a16="http://schemas.microsoft.com/office/drawing/2014/main" id="{9BC34112-7F6C-4391-AB86-53AED9B93B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81766" y="4497357"/>
                  <a:ext cx="1002991" cy="440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rgbClr val="215968"/>
                      </a:solidFill>
                      <a:effectLst/>
                      <a:latin typeface="Public Sans" pitchFamily="2" charset="0"/>
                    </a:rPr>
                    <a:t>Sister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2E586A9A-F7EC-4309-896C-83971D224124}"/>
                  </a:ext>
                </a:extLst>
              </p:cNvPr>
              <p:cNvGrpSpPr/>
              <p:nvPr/>
            </p:nvGrpSpPr>
            <p:grpSpPr>
              <a:xfrm>
                <a:off x="2612913" y="3549650"/>
                <a:ext cx="895214" cy="883700"/>
                <a:chOff x="4832127" y="2940050"/>
                <a:chExt cx="1235600" cy="12356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58B6D297-8D1E-4716-87F3-1092B794F2B0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215968"/>
                    </a:solidFill>
                  </a:endParaRPr>
                </a:p>
              </p:txBody>
            </p:sp>
            <p:sp>
              <p:nvSpPr>
                <p:cNvPr id="71" name="Text Box 13">
                  <a:extLst>
                    <a:ext uri="{FF2B5EF4-FFF2-40B4-BE49-F238E27FC236}">
                      <a16:creationId xmlns:a16="http://schemas.microsoft.com/office/drawing/2014/main" id="{672D5692-8DB1-4C9B-92E7-2C2FCF2E7F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407337"/>
                  <a:ext cx="803439" cy="1617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15968"/>
                      </a:solidFill>
                      <a:latin typeface="Public Sans" pitchFamily="2" charset="0"/>
                    </a:rPr>
                    <a:t>Brother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2" name="Text Box 13">
                <a:extLst>
                  <a:ext uri="{FF2B5EF4-FFF2-40B4-BE49-F238E27FC236}">
                    <a16:creationId xmlns:a16="http://schemas.microsoft.com/office/drawing/2014/main" id="{68BDAA8E-967F-4C7D-A1E6-C6150CBA95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3881" y="2936268"/>
                <a:ext cx="895158" cy="306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kern="0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latin typeface="Public Sans" pitchFamily="2" charset="0"/>
                  </a:rPr>
                  <a:t>Family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15968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669DF45B-3563-4695-9605-3FF03C8C8963}"/>
                </a:ext>
              </a:extLst>
            </p:cNvPr>
            <p:cNvCxnSpPr>
              <a:cxnSpLocks/>
              <a:stCxn id="10" idx="1"/>
              <a:endCxn id="25" idx="0"/>
            </p:cNvCxnSpPr>
            <p:nvPr/>
          </p:nvCxnSpPr>
          <p:spPr>
            <a:xfrm rot="10800000" flipV="1">
              <a:off x="3006819" y="2149924"/>
              <a:ext cx="1971545" cy="943999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F82D945-5C05-42BD-9FA9-A9948AD8856E}"/>
                </a:ext>
              </a:extLst>
            </p:cNvPr>
            <p:cNvGrpSpPr/>
            <p:nvPr/>
          </p:nvGrpSpPr>
          <p:grpSpPr>
            <a:xfrm>
              <a:off x="6377498" y="3093924"/>
              <a:ext cx="3111484" cy="3060280"/>
              <a:chOff x="815718" y="2706364"/>
              <a:chExt cx="3111484" cy="3060280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17FD578F-93FA-44AF-8914-5A26D6A64D06}"/>
                  </a:ext>
                </a:extLst>
              </p:cNvPr>
              <p:cNvSpPr/>
              <p:nvPr/>
            </p:nvSpPr>
            <p:spPr>
              <a:xfrm>
                <a:off x="815718" y="2706364"/>
                <a:ext cx="3111484" cy="3060280"/>
              </a:xfrm>
              <a:prstGeom prst="rect">
                <a:avLst/>
              </a:prstGeom>
              <a:solidFill>
                <a:srgbClr val="E2F1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74565EF6-B664-46C4-ABD4-891AD8613605}"/>
                  </a:ext>
                </a:extLst>
              </p:cNvPr>
              <p:cNvGrpSpPr/>
              <p:nvPr/>
            </p:nvGrpSpPr>
            <p:grpSpPr>
              <a:xfrm>
                <a:off x="1216328" y="4598846"/>
                <a:ext cx="895159" cy="883700"/>
                <a:chOff x="3365500" y="4006850"/>
                <a:chExt cx="1235525" cy="12356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108" name="Freeform 35">
                  <a:extLst>
                    <a:ext uri="{FF2B5EF4-FFF2-40B4-BE49-F238E27FC236}">
                      <a16:creationId xmlns:a16="http://schemas.microsoft.com/office/drawing/2014/main" id="{57813516-D7CF-41DF-8790-917373FF3F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5500" y="4006850"/>
                  <a:ext cx="1235525" cy="1235600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09" name="Text Box 13">
                  <a:extLst>
                    <a:ext uri="{FF2B5EF4-FFF2-40B4-BE49-F238E27FC236}">
                      <a16:creationId xmlns:a16="http://schemas.microsoft.com/office/drawing/2014/main" id="{423DCADA-032D-49EB-9509-57E0FED285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80203" y="4497357"/>
                  <a:ext cx="975929" cy="3674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rgbClr val="215968"/>
                      </a:solidFill>
                      <a:effectLst/>
                      <a:latin typeface="Public Sans" pitchFamily="2" charset="0"/>
                    </a:rPr>
                    <a:t>Woman 1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9AB320AF-7F3A-4D99-80A0-4AAA8CEDB553}"/>
                  </a:ext>
                </a:extLst>
              </p:cNvPr>
              <p:cNvGrpSpPr/>
              <p:nvPr/>
            </p:nvGrpSpPr>
            <p:grpSpPr>
              <a:xfrm>
                <a:off x="1216273" y="3549650"/>
                <a:ext cx="895214" cy="883700"/>
                <a:chOff x="4832127" y="2940050"/>
                <a:chExt cx="1235600" cy="1235600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0480E61C-43D5-4115-AD01-A44F76E22A86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31859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07" name="Text Box 13">
                  <a:extLst>
                    <a:ext uri="{FF2B5EF4-FFF2-40B4-BE49-F238E27FC236}">
                      <a16:creationId xmlns:a16="http://schemas.microsoft.com/office/drawing/2014/main" id="{35466A55-4590-4A04-B722-5CA3AA406A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407336"/>
                  <a:ext cx="764994" cy="3546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chemeClr val="bg1"/>
                      </a:solidFill>
                      <a:effectLst/>
                      <a:latin typeface="Public Sans" pitchFamily="2" charset="0"/>
                    </a:rPr>
                    <a:t>Man 1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48EE3E97-7930-4449-909F-FF6CBFB81B01}"/>
                  </a:ext>
                </a:extLst>
              </p:cNvPr>
              <p:cNvGrpSpPr/>
              <p:nvPr/>
            </p:nvGrpSpPr>
            <p:grpSpPr>
              <a:xfrm>
                <a:off x="2626867" y="4598846"/>
                <a:ext cx="895159" cy="883700"/>
                <a:chOff x="3365500" y="4006850"/>
                <a:chExt cx="1235525" cy="1235600"/>
              </a:xfrm>
              <a:solidFill>
                <a:schemeClr val="accent4">
                  <a:lumMod val="20000"/>
                  <a:lumOff val="80000"/>
                </a:schemeClr>
              </a:solidFill>
            </p:grpSpPr>
            <p:sp>
              <p:nvSpPr>
                <p:cNvPr id="104" name="Freeform 35">
                  <a:extLst>
                    <a:ext uri="{FF2B5EF4-FFF2-40B4-BE49-F238E27FC236}">
                      <a16:creationId xmlns:a16="http://schemas.microsoft.com/office/drawing/2014/main" id="{FD617CDC-4F7F-4A58-9E72-A0120AD3CC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5500" y="4006850"/>
                  <a:ext cx="1235525" cy="1235600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31859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05" name="Text Box 13">
                  <a:extLst>
                    <a:ext uri="{FF2B5EF4-FFF2-40B4-BE49-F238E27FC236}">
                      <a16:creationId xmlns:a16="http://schemas.microsoft.com/office/drawing/2014/main" id="{74940A59-6CD9-4E59-BC78-ABB53C7E33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81766" y="4497357"/>
                  <a:ext cx="1002991" cy="440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en-US" sz="1200" b="1" kern="0" dirty="0">
                      <a:solidFill>
                        <a:schemeClr val="bg1"/>
                      </a:solidFill>
                      <a:effectLst/>
                      <a:latin typeface="Public Sans" pitchFamily="2" charset="0"/>
                    </a:rPr>
                    <a:t>Woman 2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F8EAE9A5-F2BC-4215-AD19-B45483502A6D}"/>
                  </a:ext>
                </a:extLst>
              </p:cNvPr>
              <p:cNvGrpSpPr/>
              <p:nvPr/>
            </p:nvGrpSpPr>
            <p:grpSpPr>
              <a:xfrm>
                <a:off x="2612913" y="3549650"/>
                <a:ext cx="895214" cy="883700"/>
                <a:chOff x="4832127" y="2940050"/>
                <a:chExt cx="1235600" cy="1235600"/>
              </a:xfrm>
            </p:grpSpPr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368ADC8C-8611-497A-809F-9BFC38CCD7CC}"/>
                    </a:ext>
                  </a:extLst>
                </p:cNvPr>
                <p:cNvSpPr/>
                <p:nvPr/>
              </p:nvSpPr>
              <p:spPr>
                <a:xfrm>
                  <a:off x="4832127" y="2940050"/>
                  <a:ext cx="1235600" cy="1235600"/>
                </a:xfrm>
                <a:prstGeom prst="rect">
                  <a:avLst/>
                </a:pr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98" name="Text Box 13">
                  <a:extLst>
                    <a:ext uri="{FF2B5EF4-FFF2-40B4-BE49-F238E27FC236}">
                      <a16:creationId xmlns:a16="http://schemas.microsoft.com/office/drawing/2014/main" id="{5BE3994A-8EF0-4C35-896E-6DD671D75E6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67430" y="3407337"/>
                  <a:ext cx="803439" cy="1617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kern="0" cap="none" normalizeH="0" baseline="0" dirty="0">
                      <a:ln>
                        <a:noFill/>
                      </a:ln>
                      <a:solidFill>
                        <a:srgbClr val="215968"/>
                      </a:solidFill>
                      <a:latin typeface="Public Sans" pitchFamily="2" charset="0"/>
                    </a:rPr>
                    <a:t>Man 2</a:t>
                  </a:r>
                  <a:endParaRPr kumimoji="0" lang="en-US" altLang="en-US" sz="1400" b="0" i="0" u="none" strike="noStrike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96" name="Text Box 13">
                <a:extLst>
                  <a:ext uri="{FF2B5EF4-FFF2-40B4-BE49-F238E27FC236}">
                    <a16:creationId xmlns:a16="http://schemas.microsoft.com/office/drawing/2014/main" id="{AFB562D4-C1C2-48F9-A0EA-C421FB75C0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3881" y="2936268"/>
                <a:ext cx="895158" cy="306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kern="0" cap="none" normalizeH="0" baseline="0" dirty="0">
                    <a:ln>
                      <a:noFill/>
                    </a:ln>
                    <a:solidFill>
                      <a:srgbClr val="215968"/>
                    </a:solidFill>
                    <a:latin typeface="Public Sans" pitchFamily="2" charset="0"/>
                  </a:rPr>
                  <a:t>Friend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rgbClr val="215968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110" name="Connector: Elbow 109">
              <a:extLst>
                <a:ext uri="{FF2B5EF4-FFF2-40B4-BE49-F238E27FC236}">
                  <a16:creationId xmlns:a16="http://schemas.microsoft.com/office/drawing/2014/main" id="{9104E365-6901-4BE3-A3E2-BB1B43F154C3}"/>
                </a:ext>
              </a:extLst>
            </p:cNvPr>
            <p:cNvCxnSpPr>
              <a:cxnSpLocks/>
              <a:stCxn id="10" idx="3"/>
              <a:endCxn id="90" idx="0"/>
            </p:cNvCxnSpPr>
            <p:nvPr/>
          </p:nvCxnSpPr>
          <p:spPr>
            <a:xfrm>
              <a:off x="5961695" y="2149925"/>
              <a:ext cx="1971545" cy="943999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73E8CC6-3020-4322-8FEF-6AE5EE3155A6}"/>
                </a:ext>
              </a:extLst>
            </p:cNvPr>
            <p:cNvGrpSpPr/>
            <p:nvPr/>
          </p:nvGrpSpPr>
          <p:grpSpPr>
            <a:xfrm>
              <a:off x="838845" y="6713392"/>
              <a:ext cx="9005711" cy="381451"/>
              <a:chOff x="1214599" y="6713392"/>
              <a:chExt cx="9005711" cy="381451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DBA0EA3-5050-49CF-97FF-277C54CD04B7}"/>
                  </a:ext>
                </a:extLst>
              </p:cNvPr>
              <p:cNvSpPr txBox="1"/>
              <p:nvPr/>
            </p:nvSpPr>
            <p:spPr>
              <a:xfrm>
                <a:off x="1214599" y="6770777"/>
                <a:ext cx="1769901" cy="2666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73025" marR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b="1" kern="0" dirty="0">
                    <a:solidFill>
                      <a:schemeClr val="accent5">
                        <a:lumMod val="50000"/>
                      </a:schemeClr>
                    </a:solidFill>
                    <a:effectLst/>
                    <a:latin typeface="Public Sans" pitchFamily="2" charset="0"/>
                    <a:ea typeface="Raleway" pitchFamily="2" charset="0"/>
                    <a:cs typeface="Raleway" pitchFamily="2" charset="0"/>
                  </a:rPr>
                  <a:t>LEGEND</a:t>
                </a:r>
                <a:endParaRPr lang="en-US" sz="900" i="0" dirty="0">
                  <a:solidFill>
                    <a:schemeClr val="accent5">
                      <a:lumMod val="50000"/>
                    </a:schemeClr>
                  </a:solidFill>
                  <a:effectLst/>
                  <a:latin typeface="Public Sans" pitchFamily="2" charset="0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061B0797-B177-44D8-9770-3E600A35AB39}"/>
                  </a:ext>
                </a:extLst>
              </p:cNvPr>
              <p:cNvGrpSpPr/>
              <p:nvPr/>
            </p:nvGrpSpPr>
            <p:grpSpPr>
              <a:xfrm>
                <a:off x="2268301" y="6713392"/>
                <a:ext cx="2156322" cy="381451"/>
                <a:chOff x="8623300" y="1118635"/>
                <a:chExt cx="2156322" cy="381451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A002283E-7AF0-440D-9BE9-2ABA2F645D4A}"/>
                    </a:ext>
                  </a:extLst>
                </p:cNvPr>
                <p:cNvSpPr/>
                <p:nvPr/>
              </p:nvSpPr>
              <p:spPr>
                <a:xfrm>
                  <a:off x="8623300" y="1118635"/>
                  <a:ext cx="386421" cy="381451"/>
                </a:xfrm>
                <a:prstGeom prst="rect">
                  <a:avLst/>
                </a:pr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83CDB8"/>
                    </a:solidFill>
                  </a:endParaRP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52DBB350-359F-4D45-9F5C-76BC8B167D8D}"/>
                    </a:ext>
                  </a:extLst>
                </p:cNvPr>
                <p:cNvSpPr txBox="1"/>
                <p:nvPr/>
              </p:nvSpPr>
              <p:spPr>
                <a:xfrm>
                  <a:off x="9009721" y="1176020"/>
                  <a:ext cx="1769901" cy="26668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73025" marR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50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Healthy Male</a:t>
                  </a:r>
                  <a:endParaRPr lang="en-US" sz="900" i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Public Sans" pitchFamily="2" charset="0"/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0A7524E8-A172-44AF-9B8C-BDF5A814DDB0}"/>
                  </a:ext>
                </a:extLst>
              </p:cNvPr>
              <p:cNvGrpSpPr/>
              <p:nvPr/>
            </p:nvGrpSpPr>
            <p:grpSpPr>
              <a:xfrm>
                <a:off x="6132091" y="6723113"/>
                <a:ext cx="2156322" cy="362009"/>
                <a:chOff x="8623300" y="1717706"/>
                <a:chExt cx="2156322" cy="362009"/>
              </a:xfrm>
            </p:grpSpPr>
            <p:sp>
              <p:nvSpPr>
                <p:cNvPr id="78" name="Freeform 35">
                  <a:extLst>
                    <a:ext uri="{FF2B5EF4-FFF2-40B4-BE49-F238E27FC236}">
                      <a16:creationId xmlns:a16="http://schemas.microsoft.com/office/drawing/2014/main" id="{D79D6C92-C2E9-4C4C-A316-78D468974D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23300" y="1717706"/>
                  <a:ext cx="366703" cy="362009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B7DEE8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6FF9E7DA-AEE4-400A-8EAC-8928668775D7}"/>
                    </a:ext>
                  </a:extLst>
                </p:cNvPr>
                <p:cNvSpPr txBox="1"/>
                <p:nvPr/>
              </p:nvSpPr>
              <p:spPr>
                <a:xfrm>
                  <a:off x="9009721" y="1765370"/>
                  <a:ext cx="1769901" cy="26668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73025" marR="0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50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Healthy Female</a:t>
                  </a:r>
                  <a:endParaRPr lang="en-US" sz="900" i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Public Sans" pitchFamily="2" charset="0"/>
                  </a:endParaRPr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BE122AB2-30F8-46D3-ADD2-563171FA6C4D}"/>
                  </a:ext>
                </a:extLst>
              </p:cNvPr>
              <p:cNvGrpSpPr/>
              <p:nvPr/>
            </p:nvGrpSpPr>
            <p:grpSpPr>
              <a:xfrm>
                <a:off x="4200196" y="6713392"/>
                <a:ext cx="2156322" cy="381451"/>
                <a:chOff x="8623300" y="1118635"/>
                <a:chExt cx="2156322" cy="381451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753A39E3-FA18-4CA5-8DAF-5C84A469A68B}"/>
                    </a:ext>
                  </a:extLst>
                </p:cNvPr>
                <p:cNvSpPr/>
                <p:nvPr/>
              </p:nvSpPr>
              <p:spPr>
                <a:xfrm>
                  <a:off x="8623300" y="1118635"/>
                  <a:ext cx="386421" cy="381451"/>
                </a:xfrm>
                <a:prstGeom prst="rect">
                  <a:avLst/>
                </a:prstGeom>
                <a:solidFill>
                  <a:srgbClr val="31859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>
                    <a:solidFill>
                      <a:srgbClr val="83CDB8"/>
                    </a:solidFill>
                  </a:endParaRP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0507630B-F280-42B6-8DF8-A64C9F731ADA}"/>
                    </a:ext>
                  </a:extLst>
                </p:cNvPr>
                <p:cNvSpPr txBox="1"/>
                <p:nvPr/>
              </p:nvSpPr>
              <p:spPr>
                <a:xfrm>
                  <a:off x="9009721" y="1174996"/>
                  <a:ext cx="1769901" cy="26872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73025">
                    <a:lnSpc>
                      <a:spcPct val="120000"/>
                    </a:lnSpc>
                  </a:pPr>
                  <a:r>
                    <a:rPr lang="en-US" sz="1050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Addicted Male</a:t>
                  </a:r>
                  <a:endParaRPr lang="en-US" sz="900" i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Public Sans" pitchFamily="2" charset="0"/>
                  </a:endParaRPr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0D9F6A92-C6BB-41E3-8769-6FDD5C5FC39E}"/>
                  </a:ext>
                </a:extLst>
              </p:cNvPr>
              <p:cNvGrpSpPr/>
              <p:nvPr/>
            </p:nvGrpSpPr>
            <p:grpSpPr>
              <a:xfrm>
                <a:off x="8063988" y="6723113"/>
                <a:ext cx="2156322" cy="362009"/>
                <a:chOff x="8623300" y="1717706"/>
                <a:chExt cx="2156322" cy="362009"/>
              </a:xfrm>
            </p:grpSpPr>
            <p:sp>
              <p:nvSpPr>
                <p:cNvPr id="115" name="Freeform 35">
                  <a:extLst>
                    <a:ext uri="{FF2B5EF4-FFF2-40B4-BE49-F238E27FC236}">
                      <a16:creationId xmlns:a16="http://schemas.microsoft.com/office/drawing/2014/main" id="{1F3BE76F-29D3-4D33-A7E5-8069E0A715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23300" y="1717706"/>
                  <a:ext cx="366703" cy="362009"/>
                </a:xfrm>
                <a:custGeom>
                  <a:avLst/>
                  <a:gdLst>
                    <a:gd name="T0" fmla="+- 0 6674 5732"/>
                    <a:gd name="T1" fmla="*/ T0 w 2035"/>
                    <a:gd name="T2" fmla="+- 0 3891 3888"/>
                    <a:gd name="T3" fmla="*/ 3891 h 2035"/>
                    <a:gd name="T4" fmla="+- 0 6526 5732"/>
                    <a:gd name="T5" fmla="*/ T4 w 2035"/>
                    <a:gd name="T6" fmla="+- 0 3913 3888"/>
                    <a:gd name="T7" fmla="*/ 3913 h 2035"/>
                    <a:gd name="T8" fmla="+- 0 6387 5732"/>
                    <a:gd name="T9" fmla="*/ T8 w 2035"/>
                    <a:gd name="T10" fmla="+- 0 3955 3888"/>
                    <a:gd name="T11" fmla="*/ 3955 h 2035"/>
                    <a:gd name="T12" fmla="+- 0 6257 5732"/>
                    <a:gd name="T13" fmla="*/ T12 w 2035"/>
                    <a:gd name="T14" fmla="+- 0 4015 3888"/>
                    <a:gd name="T15" fmla="*/ 4015 h 2035"/>
                    <a:gd name="T16" fmla="+- 0 6137 5732"/>
                    <a:gd name="T17" fmla="*/ T16 w 2035"/>
                    <a:gd name="T18" fmla="+- 0 4093 3888"/>
                    <a:gd name="T19" fmla="*/ 4093 h 2035"/>
                    <a:gd name="T20" fmla="+- 0 6030 5732"/>
                    <a:gd name="T21" fmla="*/ T20 w 2035"/>
                    <a:gd name="T22" fmla="+- 0 4186 3888"/>
                    <a:gd name="T23" fmla="*/ 4186 h 2035"/>
                    <a:gd name="T24" fmla="+- 0 5937 5732"/>
                    <a:gd name="T25" fmla="*/ T24 w 2035"/>
                    <a:gd name="T26" fmla="+- 0 4293 3888"/>
                    <a:gd name="T27" fmla="*/ 4293 h 2035"/>
                    <a:gd name="T28" fmla="+- 0 5859 5732"/>
                    <a:gd name="T29" fmla="*/ T28 w 2035"/>
                    <a:gd name="T30" fmla="+- 0 4413 3888"/>
                    <a:gd name="T31" fmla="*/ 4413 h 2035"/>
                    <a:gd name="T32" fmla="+- 0 5799 5732"/>
                    <a:gd name="T33" fmla="*/ T32 w 2035"/>
                    <a:gd name="T34" fmla="+- 0 4543 3888"/>
                    <a:gd name="T35" fmla="*/ 4543 h 2035"/>
                    <a:gd name="T36" fmla="+- 0 5757 5732"/>
                    <a:gd name="T37" fmla="*/ T36 w 2035"/>
                    <a:gd name="T38" fmla="+- 0 4683 3888"/>
                    <a:gd name="T39" fmla="*/ 4683 h 2035"/>
                    <a:gd name="T40" fmla="+- 0 5735 5732"/>
                    <a:gd name="T41" fmla="*/ T40 w 2035"/>
                    <a:gd name="T42" fmla="+- 0 4830 3888"/>
                    <a:gd name="T43" fmla="*/ 4830 h 2035"/>
                    <a:gd name="T44" fmla="+- 0 5735 5732"/>
                    <a:gd name="T45" fmla="*/ T44 w 2035"/>
                    <a:gd name="T46" fmla="+- 0 4982 3888"/>
                    <a:gd name="T47" fmla="*/ 4982 h 2035"/>
                    <a:gd name="T48" fmla="+- 0 5757 5732"/>
                    <a:gd name="T49" fmla="*/ T48 w 2035"/>
                    <a:gd name="T50" fmla="+- 0 5129 3888"/>
                    <a:gd name="T51" fmla="*/ 5129 h 2035"/>
                    <a:gd name="T52" fmla="+- 0 5799 5732"/>
                    <a:gd name="T53" fmla="*/ T52 w 2035"/>
                    <a:gd name="T54" fmla="+- 0 5268 3888"/>
                    <a:gd name="T55" fmla="*/ 5268 h 2035"/>
                    <a:gd name="T56" fmla="+- 0 5859 5732"/>
                    <a:gd name="T57" fmla="*/ T56 w 2035"/>
                    <a:gd name="T58" fmla="+- 0 5398 3888"/>
                    <a:gd name="T59" fmla="*/ 5398 h 2035"/>
                    <a:gd name="T60" fmla="+- 0 5937 5732"/>
                    <a:gd name="T61" fmla="*/ T60 w 2035"/>
                    <a:gd name="T62" fmla="+- 0 5518 3888"/>
                    <a:gd name="T63" fmla="*/ 5518 h 2035"/>
                    <a:gd name="T64" fmla="+- 0 6030 5732"/>
                    <a:gd name="T65" fmla="*/ T64 w 2035"/>
                    <a:gd name="T66" fmla="+- 0 5625 3888"/>
                    <a:gd name="T67" fmla="*/ 5625 h 2035"/>
                    <a:gd name="T68" fmla="+- 0 6137 5732"/>
                    <a:gd name="T69" fmla="*/ T68 w 2035"/>
                    <a:gd name="T70" fmla="+- 0 5718 3888"/>
                    <a:gd name="T71" fmla="*/ 5718 h 2035"/>
                    <a:gd name="T72" fmla="+- 0 6257 5732"/>
                    <a:gd name="T73" fmla="*/ T72 w 2035"/>
                    <a:gd name="T74" fmla="+- 0 5796 3888"/>
                    <a:gd name="T75" fmla="*/ 5796 h 2035"/>
                    <a:gd name="T76" fmla="+- 0 6387 5732"/>
                    <a:gd name="T77" fmla="*/ T76 w 2035"/>
                    <a:gd name="T78" fmla="+- 0 5857 3888"/>
                    <a:gd name="T79" fmla="*/ 5857 h 2035"/>
                    <a:gd name="T80" fmla="+- 0 6526 5732"/>
                    <a:gd name="T81" fmla="*/ T80 w 2035"/>
                    <a:gd name="T82" fmla="+- 0 5899 3888"/>
                    <a:gd name="T83" fmla="*/ 5899 h 2035"/>
                    <a:gd name="T84" fmla="+- 0 6674 5732"/>
                    <a:gd name="T85" fmla="*/ T84 w 2035"/>
                    <a:gd name="T86" fmla="+- 0 5920 3888"/>
                    <a:gd name="T87" fmla="*/ 5920 h 2035"/>
                    <a:gd name="T88" fmla="+- 0 6825 5732"/>
                    <a:gd name="T89" fmla="*/ T88 w 2035"/>
                    <a:gd name="T90" fmla="+- 0 5920 3888"/>
                    <a:gd name="T91" fmla="*/ 5920 h 2035"/>
                    <a:gd name="T92" fmla="+- 0 6973 5732"/>
                    <a:gd name="T93" fmla="*/ T92 w 2035"/>
                    <a:gd name="T94" fmla="+- 0 5899 3888"/>
                    <a:gd name="T95" fmla="*/ 5899 h 2035"/>
                    <a:gd name="T96" fmla="+- 0 7112 5732"/>
                    <a:gd name="T97" fmla="*/ T96 w 2035"/>
                    <a:gd name="T98" fmla="+- 0 5857 3888"/>
                    <a:gd name="T99" fmla="*/ 5857 h 2035"/>
                    <a:gd name="T100" fmla="+- 0 7242 5732"/>
                    <a:gd name="T101" fmla="*/ T100 w 2035"/>
                    <a:gd name="T102" fmla="+- 0 5796 3888"/>
                    <a:gd name="T103" fmla="*/ 5796 h 2035"/>
                    <a:gd name="T104" fmla="+- 0 7362 5732"/>
                    <a:gd name="T105" fmla="*/ T104 w 2035"/>
                    <a:gd name="T106" fmla="+- 0 5718 3888"/>
                    <a:gd name="T107" fmla="*/ 5718 h 2035"/>
                    <a:gd name="T108" fmla="+- 0 7469 5732"/>
                    <a:gd name="T109" fmla="*/ T108 w 2035"/>
                    <a:gd name="T110" fmla="+- 0 5625 3888"/>
                    <a:gd name="T111" fmla="*/ 5625 h 2035"/>
                    <a:gd name="T112" fmla="+- 0 7562 5732"/>
                    <a:gd name="T113" fmla="*/ T112 w 2035"/>
                    <a:gd name="T114" fmla="+- 0 5518 3888"/>
                    <a:gd name="T115" fmla="*/ 5518 h 2035"/>
                    <a:gd name="T116" fmla="+- 0 7640 5732"/>
                    <a:gd name="T117" fmla="*/ T116 w 2035"/>
                    <a:gd name="T118" fmla="+- 0 5398 3888"/>
                    <a:gd name="T119" fmla="*/ 5398 h 2035"/>
                    <a:gd name="T120" fmla="+- 0 7700 5732"/>
                    <a:gd name="T121" fmla="*/ T120 w 2035"/>
                    <a:gd name="T122" fmla="+- 0 5268 3888"/>
                    <a:gd name="T123" fmla="*/ 5268 h 2035"/>
                    <a:gd name="T124" fmla="+- 0 7742 5732"/>
                    <a:gd name="T125" fmla="*/ T124 w 2035"/>
                    <a:gd name="T126" fmla="+- 0 5129 3888"/>
                    <a:gd name="T127" fmla="*/ 5129 h 2035"/>
                    <a:gd name="T128" fmla="+- 0 7764 5732"/>
                    <a:gd name="T129" fmla="*/ T128 w 2035"/>
                    <a:gd name="T130" fmla="+- 0 4982 3888"/>
                    <a:gd name="T131" fmla="*/ 4982 h 2035"/>
                    <a:gd name="T132" fmla="+- 0 7764 5732"/>
                    <a:gd name="T133" fmla="*/ T132 w 2035"/>
                    <a:gd name="T134" fmla="+- 0 4830 3888"/>
                    <a:gd name="T135" fmla="*/ 4830 h 2035"/>
                    <a:gd name="T136" fmla="+- 0 7742 5732"/>
                    <a:gd name="T137" fmla="*/ T136 w 2035"/>
                    <a:gd name="T138" fmla="+- 0 4683 3888"/>
                    <a:gd name="T139" fmla="*/ 4683 h 2035"/>
                    <a:gd name="T140" fmla="+- 0 7700 5732"/>
                    <a:gd name="T141" fmla="*/ T140 w 2035"/>
                    <a:gd name="T142" fmla="+- 0 4543 3888"/>
                    <a:gd name="T143" fmla="*/ 4543 h 2035"/>
                    <a:gd name="T144" fmla="+- 0 7640 5732"/>
                    <a:gd name="T145" fmla="*/ T144 w 2035"/>
                    <a:gd name="T146" fmla="+- 0 4413 3888"/>
                    <a:gd name="T147" fmla="*/ 4413 h 2035"/>
                    <a:gd name="T148" fmla="+- 0 7562 5732"/>
                    <a:gd name="T149" fmla="*/ T148 w 2035"/>
                    <a:gd name="T150" fmla="+- 0 4293 3888"/>
                    <a:gd name="T151" fmla="*/ 4293 h 2035"/>
                    <a:gd name="T152" fmla="+- 0 7469 5732"/>
                    <a:gd name="T153" fmla="*/ T152 w 2035"/>
                    <a:gd name="T154" fmla="+- 0 4186 3888"/>
                    <a:gd name="T155" fmla="*/ 4186 h 2035"/>
                    <a:gd name="T156" fmla="+- 0 7362 5732"/>
                    <a:gd name="T157" fmla="*/ T156 w 2035"/>
                    <a:gd name="T158" fmla="+- 0 4093 3888"/>
                    <a:gd name="T159" fmla="*/ 4093 h 2035"/>
                    <a:gd name="T160" fmla="+- 0 7242 5732"/>
                    <a:gd name="T161" fmla="*/ T160 w 2035"/>
                    <a:gd name="T162" fmla="+- 0 4015 3888"/>
                    <a:gd name="T163" fmla="*/ 4015 h 2035"/>
                    <a:gd name="T164" fmla="+- 0 7112 5732"/>
                    <a:gd name="T165" fmla="*/ T164 w 2035"/>
                    <a:gd name="T166" fmla="+- 0 3955 3888"/>
                    <a:gd name="T167" fmla="*/ 3955 h 2035"/>
                    <a:gd name="T168" fmla="+- 0 6973 5732"/>
                    <a:gd name="T169" fmla="*/ T168 w 2035"/>
                    <a:gd name="T170" fmla="+- 0 3913 3888"/>
                    <a:gd name="T171" fmla="*/ 3913 h 2035"/>
                    <a:gd name="T172" fmla="+- 0 6825 5732"/>
                    <a:gd name="T173" fmla="*/ T172 w 2035"/>
                    <a:gd name="T174" fmla="+- 0 3891 3888"/>
                    <a:gd name="T175" fmla="*/ 3891 h 2035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  <a:cxn ang="0">
                      <a:pos x="T17" y="T19"/>
                    </a:cxn>
                    <a:cxn ang="0">
                      <a:pos x="T21" y="T23"/>
                    </a:cxn>
                    <a:cxn ang="0">
                      <a:pos x="T25" y="T27"/>
                    </a:cxn>
                    <a:cxn ang="0">
                      <a:pos x="T29" y="T31"/>
                    </a:cxn>
                    <a:cxn ang="0">
                      <a:pos x="T33" y="T35"/>
                    </a:cxn>
                    <a:cxn ang="0">
                      <a:pos x="T37" y="T39"/>
                    </a:cxn>
                    <a:cxn ang="0">
                      <a:pos x="T41" y="T43"/>
                    </a:cxn>
                    <a:cxn ang="0">
                      <a:pos x="T45" y="T47"/>
                    </a:cxn>
                    <a:cxn ang="0">
                      <a:pos x="T49" y="T51"/>
                    </a:cxn>
                    <a:cxn ang="0">
                      <a:pos x="T53" y="T55"/>
                    </a:cxn>
                    <a:cxn ang="0">
                      <a:pos x="T57" y="T59"/>
                    </a:cxn>
                    <a:cxn ang="0">
                      <a:pos x="T61" y="T63"/>
                    </a:cxn>
                    <a:cxn ang="0">
                      <a:pos x="T65" y="T67"/>
                    </a:cxn>
                    <a:cxn ang="0">
                      <a:pos x="T69" y="T71"/>
                    </a:cxn>
                    <a:cxn ang="0">
                      <a:pos x="T73" y="T75"/>
                    </a:cxn>
                    <a:cxn ang="0">
                      <a:pos x="T77" y="T79"/>
                    </a:cxn>
                    <a:cxn ang="0">
                      <a:pos x="T81" y="T83"/>
                    </a:cxn>
                    <a:cxn ang="0">
                      <a:pos x="T85" y="T87"/>
                    </a:cxn>
                    <a:cxn ang="0">
                      <a:pos x="T89" y="T91"/>
                    </a:cxn>
                    <a:cxn ang="0">
                      <a:pos x="T93" y="T95"/>
                    </a:cxn>
                    <a:cxn ang="0">
                      <a:pos x="T97" y="T99"/>
                    </a:cxn>
                    <a:cxn ang="0">
                      <a:pos x="T101" y="T103"/>
                    </a:cxn>
                    <a:cxn ang="0">
                      <a:pos x="T105" y="T107"/>
                    </a:cxn>
                    <a:cxn ang="0">
                      <a:pos x="T109" y="T111"/>
                    </a:cxn>
                    <a:cxn ang="0">
                      <a:pos x="T113" y="T115"/>
                    </a:cxn>
                    <a:cxn ang="0">
                      <a:pos x="T117" y="T119"/>
                    </a:cxn>
                    <a:cxn ang="0">
                      <a:pos x="T121" y="T123"/>
                    </a:cxn>
                    <a:cxn ang="0">
                      <a:pos x="T125" y="T127"/>
                    </a:cxn>
                    <a:cxn ang="0">
                      <a:pos x="T129" y="T131"/>
                    </a:cxn>
                    <a:cxn ang="0">
                      <a:pos x="T133" y="T135"/>
                    </a:cxn>
                    <a:cxn ang="0">
                      <a:pos x="T137" y="T139"/>
                    </a:cxn>
                    <a:cxn ang="0">
                      <a:pos x="T141" y="T143"/>
                    </a:cxn>
                    <a:cxn ang="0">
                      <a:pos x="T145" y="T147"/>
                    </a:cxn>
                    <a:cxn ang="0">
                      <a:pos x="T149" y="T151"/>
                    </a:cxn>
                    <a:cxn ang="0">
                      <a:pos x="T153" y="T155"/>
                    </a:cxn>
                    <a:cxn ang="0">
                      <a:pos x="T157" y="T159"/>
                    </a:cxn>
                    <a:cxn ang="0">
                      <a:pos x="T161" y="T163"/>
                    </a:cxn>
                    <a:cxn ang="0">
                      <a:pos x="T165" y="T167"/>
                    </a:cxn>
                    <a:cxn ang="0">
                      <a:pos x="T169" y="T171"/>
                    </a:cxn>
                    <a:cxn ang="0">
                      <a:pos x="T173" y="T175"/>
                    </a:cxn>
                  </a:cxnLst>
                  <a:rect l="0" t="0" r="r" b="b"/>
                  <a:pathLst>
                    <a:path w="2035" h="2035">
                      <a:moveTo>
                        <a:pt x="1018" y="0"/>
                      </a:moveTo>
                      <a:lnTo>
                        <a:pt x="942" y="3"/>
                      </a:lnTo>
                      <a:lnTo>
                        <a:pt x="867" y="11"/>
                      </a:lnTo>
                      <a:lnTo>
                        <a:pt x="794" y="25"/>
                      </a:lnTo>
                      <a:lnTo>
                        <a:pt x="724" y="43"/>
                      </a:lnTo>
                      <a:lnTo>
                        <a:pt x="655" y="67"/>
                      </a:lnTo>
                      <a:lnTo>
                        <a:pt x="589" y="95"/>
                      </a:lnTo>
                      <a:lnTo>
                        <a:pt x="525" y="127"/>
                      </a:lnTo>
                      <a:lnTo>
                        <a:pt x="464" y="164"/>
                      </a:lnTo>
                      <a:lnTo>
                        <a:pt x="405" y="205"/>
                      </a:lnTo>
                      <a:lnTo>
                        <a:pt x="350" y="250"/>
                      </a:lnTo>
                      <a:lnTo>
                        <a:pt x="298" y="298"/>
                      </a:lnTo>
                      <a:lnTo>
                        <a:pt x="250" y="350"/>
                      </a:lnTo>
                      <a:lnTo>
                        <a:pt x="205" y="405"/>
                      </a:lnTo>
                      <a:lnTo>
                        <a:pt x="164" y="464"/>
                      </a:lnTo>
                      <a:lnTo>
                        <a:pt x="127" y="525"/>
                      </a:lnTo>
                      <a:lnTo>
                        <a:pt x="95" y="589"/>
                      </a:lnTo>
                      <a:lnTo>
                        <a:pt x="67" y="655"/>
                      </a:lnTo>
                      <a:lnTo>
                        <a:pt x="43" y="724"/>
                      </a:lnTo>
                      <a:lnTo>
                        <a:pt x="25" y="795"/>
                      </a:lnTo>
                      <a:lnTo>
                        <a:pt x="11" y="867"/>
                      </a:lnTo>
                      <a:lnTo>
                        <a:pt x="3" y="942"/>
                      </a:lnTo>
                      <a:lnTo>
                        <a:pt x="0" y="1018"/>
                      </a:lnTo>
                      <a:lnTo>
                        <a:pt x="3" y="1094"/>
                      </a:lnTo>
                      <a:lnTo>
                        <a:pt x="11" y="1168"/>
                      </a:lnTo>
                      <a:lnTo>
                        <a:pt x="25" y="1241"/>
                      </a:lnTo>
                      <a:lnTo>
                        <a:pt x="43" y="1312"/>
                      </a:lnTo>
                      <a:lnTo>
                        <a:pt x="67" y="1380"/>
                      </a:lnTo>
                      <a:lnTo>
                        <a:pt x="95" y="1447"/>
                      </a:lnTo>
                      <a:lnTo>
                        <a:pt x="127" y="1510"/>
                      </a:lnTo>
                      <a:lnTo>
                        <a:pt x="164" y="1572"/>
                      </a:lnTo>
                      <a:lnTo>
                        <a:pt x="205" y="1630"/>
                      </a:lnTo>
                      <a:lnTo>
                        <a:pt x="250" y="1685"/>
                      </a:lnTo>
                      <a:lnTo>
                        <a:pt x="298" y="1737"/>
                      </a:lnTo>
                      <a:lnTo>
                        <a:pt x="350" y="1786"/>
                      </a:lnTo>
                      <a:lnTo>
                        <a:pt x="405" y="1830"/>
                      </a:lnTo>
                      <a:lnTo>
                        <a:pt x="464" y="1871"/>
                      </a:lnTo>
                      <a:lnTo>
                        <a:pt x="525" y="1908"/>
                      </a:lnTo>
                      <a:lnTo>
                        <a:pt x="589" y="1941"/>
                      </a:lnTo>
                      <a:lnTo>
                        <a:pt x="655" y="1969"/>
                      </a:lnTo>
                      <a:lnTo>
                        <a:pt x="724" y="1992"/>
                      </a:lnTo>
                      <a:lnTo>
                        <a:pt x="794" y="2011"/>
                      </a:lnTo>
                      <a:lnTo>
                        <a:pt x="867" y="2024"/>
                      </a:lnTo>
                      <a:lnTo>
                        <a:pt x="942" y="2032"/>
                      </a:lnTo>
                      <a:lnTo>
                        <a:pt x="1018" y="2035"/>
                      </a:lnTo>
                      <a:lnTo>
                        <a:pt x="1093" y="2032"/>
                      </a:lnTo>
                      <a:lnTo>
                        <a:pt x="1168" y="2024"/>
                      </a:lnTo>
                      <a:lnTo>
                        <a:pt x="1241" y="2011"/>
                      </a:lnTo>
                      <a:lnTo>
                        <a:pt x="1311" y="1992"/>
                      </a:lnTo>
                      <a:lnTo>
                        <a:pt x="1380" y="1969"/>
                      </a:lnTo>
                      <a:lnTo>
                        <a:pt x="1446" y="1941"/>
                      </a:lnTo>
                      <a:lnTo>
                        <a:pt x="1510" y="1908"/>
                      </a:lnTo>
                      <a:lnTo>
                        <a:pt x="1572" y="1871"/>
                      </a:lnTo>
                      <a:lnTo>
                        <a:pt x="1630" y="1830"/>
                      </a:lnTo>
                      <a:lnTo>
                        <a:pt x="1685" y="1786"/>
                      </a:lnTo>
                      <a:lnTo>
                        <a:pt x="1737" y="1737"/>
                      </a:lnTo>
                      <a:lnTo>
                        <a:pt x="1785" y="1685"/>
                      </a:lnTo>
                      <a:lnTo>
                        <a:pt x="1830" y="1630"/>
                      </a:lnTo>
                      <a:lnTo>
                        <a:pt x="1871" y="1572"/>
                      </a:lnTo>
                      <a:lnTo>
                        <a:pt x="1908" y="1510"/>
                      </a:lnTo>
                      <a:lnTo>
                        <a:pt x="1940" y="1447"/>
                      </a:lnTo>
                      <a:lnTo>
                        <a:pt x="1968" y="1380"/>
                      </a:lnTo>
                      <a:lnTo>
                        <a:pt x="1992" y="1312"/>
                      </a:lnTo>
                      <a:lnTo>
                        <a:pt x="2010" y="1241"/>
                      </a:lnTo>
                      <a:lnTo>
                        <a:pt x="2024" y="1168"/>
                      </a:lnTo>
                      <a:lnTo>
                        <a:pt x="2032" y="1094"/>
                      </a:lnTo>
                      <a:lnTo>
                        <a:pt x="2035" y="1018"/>
                      </a:lnTo>
                      <a:lnTo>
                        <a:pt x="2032" y="942"/>
                      </a:lnTo>
                      <a:lnTo>
                        <a:pt x="2024" y="867"/>
                      </a:lnTo>
                      <a:lnTo>
                        <a:pt x="2010" y="795"/>
                      </a:lnTo>
                      <a:lnTo>
                        <a:pt x="1992" y="724"/>
                      </a:lnTo>
                      <a:lnTo>
                        <a:pt x="1968" y="655"/>
                      </a:lnTo>
                      <a:lnTo>
                        <a:pt x="1940" y="589"/>
                      </a:lnTo>
                      <a:lnTo>
                        <a:pt x="1908" y="525"/>
                      </a:lnTo>
                      <a:lnTo>
                        <a:pt x="1871" y="464"/>
                      </a:lnTo>
                      <a:lnTo>
                        <a:pt x="1830" y="405"/>
                      </a:lnTo>
                      <a:lnTo>
                        <a:pt x="1785" y="350"/>
                      </a:lnTo>
                      <a:lnTo>
                        <a:pt x="1737" y="298"/>
                      </a:lnTo>
                      <a:lnTo>
                        <a:pt x="1685" y="250"/>
                      </a:lnTo>
                      <a:lnTo>
                        <a:pt x="1630" y="205"/>
                      </a:lnTo>
                      <a:lnTo>
                        <a:pt x="1572" y="164"/>
                      </a:lnTo>
                      <a:lnTo>
                        <a:pt x="1510" y="127"/>
                      </a:lnTo>
                      <a:lnTo>
                        <a:pt x="1446" y="95"/>
                      </a:lnTo>
                      <a:lnTo>
                        <a:pt x="1380" y="67"/>
                      </a:lnTo>
                      <a:lnTo>
                        <a:pt x="1311" y="43"/>
                      </a:lnTo>
                      <a:lnTo>
                        <a:pt x="1241" y="25"/>
                      </a:lnTo>
                      <a:lnTo>
                        <a:pt x="1168" y="11"/>
                      </a:lnTo>
                      <a:lnTo>
                        <a:pt x="1093" y="3"/>
                      </a:lnTo>
                      <a:lnTo>
                        <a:pt x="1018" y="0"/>
                      </a:lnTo>
                      <a:close/>
                    </a:path>
                  </a:pathLst>
                </a:custGeom>
                <a:solidFill>
                  <a:srgbClr val="31859C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CA9800CB-AC7B-4C36-A531-8F3CAF533158}"/>
                    </a:ext>
                  </a:extLst>
                </p:cNvPr>
                <p:cNvSpPr txBox="1"/>
                <p:nvPr/>
              </p:nvSpPr>
              <p:spPr>
                <a:xfrm>
                  <a:off x="9009721" y="1765370"/>
                  <a:ext cx="1769901" cy="26872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73025">
                    <a:lnSpc>
                      <a:spcPct val="120000"/>
                    </a:lnSpc>
                  </a:pPr>
                  <a:r>
                    <a:rPr lang="en-US" sz="1050" kern="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/>
                      <a:latin typeface="Public Sans" pitchFamily="2" charset="0"/>
                      <a:ea typeface="Raleway" pitchFamily="2" charset="0"/>
                      <a:cs typeface="Raleway" pitchFamily="2" charset="0"/>
                    </a:rPr>
                    <a:t>Addicted Female</a:t>
                  </a:r>
                  <a:endParaRPr lang="en-US" sz="900" i="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Public Sans" pitchFamily="2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6566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Public Sans</vt:lpstr>
      <vt:lpstr>Arial</vt:lpstr>
      <vt:lpstr>Public Sans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Genogram templates</dc:title>
  <cp:lastModifiedBy>Hương Tecpen</cp:lastModifiedBy>
  <cp:revision>7</cp:revision>
  <dcterms:created xsi:type="dcterms:W3CDTF">2006-08-16T00:00:00Z</dcterms:created>
  <dcterms:modified xsi:type="dcterms:W3CDTF">2022-04-01T09:50:47Z</dcterms:modified>
  <dc:identifier>DAE8iJcuslY</dc:identifier>
</cp:coreProperties>
</file>