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40"/>
    <a:srgbClr val="E02E34"/>
    <a:srgbClr val="F8D4F4"/>
    <a:srgbClr val="EF9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9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0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8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6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52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7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9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6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6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B6E8-5384-4DFC-B4AE-8FF80260471E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A63D-7E87-47BC-B114-4CF7377F7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3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Group 254">
            <a:extLst>
              <a:ext uri="{FF2B5EF4-FFF2-40B4-BE49-F238E27FC236}">
                <a16:creationId xmlns:a16="http://schemas.microsoft.com/office/drawing/2014/main" id="{67500F1E-B581-4358-B267-01D49CA54649}"/>
              </a:ext>
            </a:extLst>
          </p:cNvPr>
          <p:cNvGrpSpPr/>
          <p:nvPr/>
        </p:nvGrpSpPr>
        <p:grpSpPr>
          <a:xfrm>
            <a:off x="-533" y="3602"/>
            <a:ext cx="10692000" cy="7559676"/>
            <a:chOff x="-12551" y="-1"/>
            <a:chExt cx="10704364" cy="8178801"/>
          </a:xfrm>
        </p:grpSpPr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id="{1E2B50AD-5EFF-435F-988D-22090786C7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-17"/>
            <a:stretch/>
          </p:blipFill>
          <p:spPr>
            <a:xfrm>
              <a:off x="-12550" y="-1"/>
              <a:ext cx="10704363" cy="8178801"/>
            </a:xfrm>
            <a:prstGeom prst="rect">
              <a:avLst/>
            </a:prstGeom>
          </p:spPr>
        </p:pic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45A13BAB-C764-4BEE-A095-986D7183DA11}"/>
                </a:ext>
              </a:extLst>
            </p:cNvPr>
            <p:cNvSpPr/>
            <p:nvPr/>
          </p:nvSpPr>
          <p:spPr>
            <a:xfrm>
              <a:off x="-12551" y="0"/>
              <a:ext cx="10704363" cy="817100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8D521B14-9F6F-439C-B3C0-6C0B927F8732}"/>
              </a:ext>
            </a:extLst>
          </p:cNvPr>
          <p:cNvGrpSpPr/>
          <p:nvPr/>
        </p:nvGrpSpPr>
        <p:grpSpPr>
          <a:xfrm>
            <a:off x="4072599" y="2582181"/>
            <a:ext cx="2319686" cy="2332194"/>
            <a:chOff x="4178633" y="2746212"/>
            <a:chExt cx="2319686" cy="2332194"/>
          </a:xfrm>
        </p:grpSpPr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ACB3770D-06A9-4092-9939-A32BFCC07D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8633" y="3938221"/>
              <a:ext cx="2319686" cy="92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23EBFB98-1D3F-47C9-86E3-68C4C389FD08}"/>
                </a:ext>
              </a:extLst>
            </p:cNvPr>
            <p:cNvGrpSpPr/>
            <p:nvPr/>
          </p:nvGrpSpPr>
          <p:grpSpPr>
            <a:xfrm>
              <a:off x="4629414" y="2746212"/>
              <a:ext cx="435912" cy="2317143"/>
              <a:chOff x="4629414" y="2746212"/>
              <a:chExt cx="435912" cy="2317143"/>
            </a:xfrm>
          </p:grpSpPr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260208E-FE5C-45E8-BB22-B64D787132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33156" y="2746212"/>
                <a:ext cx="0" cy="231714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1634BD34-7A65-431C-9398-B5D70F9349D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633326" y="2751800"/>
                <a:ext cx="432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55D93BD9-1CB0-40A1-9982-69F7299A6F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9414" y="5054506"/>
                <a:ext cx="4183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9B793DD4-CB71-4684-BAC4-729CF9AE9B5D}"/>
                </a:ext>
              </a:extLst>
            </p:cNvPr>
            <p:cNvGrpSpPr/>
            <p:nvPr/>
          </p:nvGrpSpPr>
          <p:grpSpPr>
            <a:xfrm flipH="1">
              <a:off x="5767254" y="2756876"/>
              <a:ext cx="432170" cy="2321530"/>
              <a:chOff x="4633156" y="2746212"/>
              <a:chExt cx="432170" cy="2321530"/>
            </a:xfrm>
          </p:grpSpPr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1420B90D-B0C1-4088-ADDA-1D95B4F30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33156" y="2746212"/>
                <a:ext cx="170" cy="23215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27A19B1-EB2F-436D-913E-AC05A82C51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633326" y="2751800"/>
                <a:ext cx="432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DAC6AFCD-7081-4268-9E16-644ED6562C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33326" y="5052691"/>
                <a:ext cx="4181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AD0FB89-A931-4E08-B578-A26DBCA72B1F}"/>
              </a:ext>
            </a:extLst>
          </p:cNvPr>
          <p:cNvGrpSpPr/>
          <p:nvPr/>
        </p:nvGrpSpPr>
        <p:grpSpPr>
          <a:xfrm>
            <a:off x="6602648" y="1097405"/>
            <a:ext cx="2809465" cy="5461919"/>
            <a:chOff x="6650618" y="1210325"/>
            <a:chExt cx="2809465" cy="546191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F7F48A-EDED-48F4-9A61-627A7B6D088A}"/>
                </a:ext>
              </a:extLst>
            </p:cNvPr>
            <p:cNvGrpSpPr/>
            <p:nvPr/>
          </p:nvGrpSpPr>
          <p:grpSpPr>
            <a:xfrm>
              <a:off x="6650618" y="1210325"/>
              <a:ext cx="2809465" cy="5461919"/>
              <a:chOff x="6650618" y="1210325"/>
              <a:chExt cx="2809465" cy="546191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E72C8170-9F71-4859-9FCA-9EDF91A0D532}"/>
                  </a:ext>
                </a:extLst>
              </p:cNvPr>
              <p:cNvGrpSpPr/>
              <p:nvPr/>
            </p:nvGrpSpPr>
            <p:grpSpPr>
              <a:xfrm>
                <a:off x="8620031" y="5229684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7FC3DF0E-B35E-4A50-9E0B-739F3859F0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2AAED3CA-AC7B-4F0D-BE82-C57C1A5204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9951BBD-C1E9-456D-8A86-DBEEF5A2BB46}"/>
                  </a:ext>
                </a:extLst>
              </p:cNvPr>
              <p:cNvGrpSpPr/>
              <p:nvPr/>
            </p:nvGrpSpPr>
            <p:grpSpPr>
              <a:xfrm>
                <a:off x="8631408" y="1210325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48139950-2975-4556-8288-741EF1C9F1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1A4A8744-F690-478B-8F63-50AED03C68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BDBD23F-BFD0-434D-88C2-BD741029F8A9}"/>
                  </a:ext>
                </a:extLst>
              </p:cNvPr>
              <p:cNvGrpSpPr/>
              <p:nvPr/>
            </p:nvGrpSpPr>
            <p:grpSpPr>
              <a:xfrm>
                <a:off x="6650618" y="2186419"/>
                <a:ext cx="1704077" cy="3790950"/>
                <a:chOff x="5573023" y="2066925"/>
                <a:chExt cx="1704077" cy="3790950"/>
              </a:xfrm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926FFE2A-008A-4C78-A443-FAC67C2606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73023" y="3768852"/>
                  <a:ext cx="169455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C1B71708-80EA-420E-8C6B-304CF84014D0}"/>
                    </a:ext>
                  </a:extLst>
                </p:cNvPr>
                <p:cNvCxnSpPr/>
                <p:nvPr/>
              </p:nvCxnSpPr>
              <p:spPr>
                <a:xfrm>
                  <a:off x="7277100" y="2066925"/>
                  <a:ext cx="0" cy="37909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7329CFF-6193-4F97-91AA-AD4E4D19EB54}"/>
                </a:ext>
              </a:extLst>
            </p:cNvPr>
            <p:cNvCxnSpPr/>
            <p:nvPr/>
          </p:nvCxnSpPr>
          <p:spPr>
            <a:xfrm>
              <a:off x="7538720" y="2373143"/>
              <a:ext cx="8191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D7152FB-0E44-44E3-A57E-734008FE3B53}"/>
                </a:ext>
              </a:extLst>
            </p:cNvPr>
            <p:cNvCxnSpPr/>
            <p:nvPr/>
          </p:nvCxnSpPr>
          <p:spPr>
            <a:xfrm>
              <a:off x="7527882" y="5312546"/>
              <a:ext cx="8191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CB307EC-8E7F-44AD-AC4E-CCDA268BD49C}"/>
              </a:ext>
            </a:extLst>
          </p:cNvPr>
          <p:cNvGrpSpPr/>
          <p:nvPr/>
        </p:nvGrpSpPr>
        <p:grpSpPr>
          <a:xfrm>
            <a:off x="1219196" y="1017052"/>
            <a:ext cx="2698175" cy="5469886"/>
            <a:chOff x="1267166" y="1129972"/>
            <a:chExt cx="2698175" cy="5469886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14A23D0-FCFE-4EB7-928F-0B238876B76D}"/>
                </a:ext>
              </a:extLst>
            </p:cNvPr>
            <p:cNvCxnSpPr/>
            <p:nvPr/>
          </p:nvCxnSpPr>
          <p:spPr>
            <a:xfrm>
              <a:off x="2365748" y="5325246"/>
              <a:ext cx="8191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D2AA958-2CA2-4F8B-89AE-01B898D75A29}"/>
                </a:ext>
              </a:extLst>
            </p:cNvPr>
            <p:cNvCxnSpPr/>
            <p:nvPr/>
          </p:nvCxnSpPr>
          <p:spPr>
            <a:xfrm>
              <a:off x="2373630" y="2314723"/>
              <a:ext cx="8191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5A3B83D-6BE8-4CFE-B9AF-E606DACF74AC}"/>
                </a:ext>
              </a:extLst>
            </p:cNvPr>
            <p:cNvGrpSpPr/>
            <p:nvPr/>
          </p:nvGrpSpPr>
          <p:grpSpPr>
            <a:xfrm>
              <a:off x="1267166" y="1129972"/>
              <a:ext cx="2698175" cy="5469886"/>
              <a:chOff x="1267166" y="1129972"/>
              <a:chExt cx="2698175" cy="5469886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D54332C5-FFFB-4382-BEBA-942C445615B8}"/>
                  </a:ext>
                </a:extLst>
              </p:cNvPr>
              <p:cNvGrpSpPr/>
              <p:nvPr/>
            </p:nvGrpSpPr>
            <p:grpSpPr>
              <a:xfrm flipH="1">
                <a:off x="2379344" y="2115185"/>
                <a:ext cx="1585997" cy="3790950"/>
                <a:chOff x="3295605" y="2066925"/>
                <a:chExt cx="828675" cy="3790950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A8901B6A-6B19-462C-AC13-23B0494A15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D8782E29-7372-41D0-8892-E4E4FBF073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19714FC-2184-4E70-B1E2-06B956B51F1F}"/>
                  </a:ext>
                </a:extLst>
              </p:cNvPr>
              <p:cNvGrpSpPr/>
              <p:nvPr/>
            </p:nvGrpSpPr>
            <p:grpSpPr>
              <a:xfrm flipH="1">
                <a:off x="1276691" y="1129972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BF1B827A-1494-4511-B1F6-8C4190958F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37EA468-5386-4E1B-B779-23D752CDA9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55BE08F-F93F-4B7A-93A1-08D8088BF94B}"/>
                  </a:ext>
                </a:extLst>
              </p:cNvPr>
              <p:cNvGrpSpPr/>
              <p:nvPr/>
            </p:nvGrpSpPr>
            <p:grpSpPr>
              <a:xfrm flipH="1">
                <a:off x="1267166" y="5157298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8B0F9187-F231-415A-AF77-2C6E767623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82A13D39-AA47-46E1-9CCE-0D1B932E55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7E6A2B0-C55B-4499-9000-E25E01B6678E}"/>
              </a:ext>
            </a:extLst>
          </p:cNvPr>
          <p:cNvGrpSpPr/>
          <p:nvPr/>
        </p:nvGrpSpPr>
        <p:grpSpPr>
          <a:xfrm>
            <a:off x="682428" y="321373"/>
            <a:ext cx="1111635" cy="984059"/>
            <a:chOff x="730398" y="147932"/>
            <a:chExt cx="1111635" cy="98405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37878D0-BB91-4C8E-A30F-F3B430ACCD0A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Benjamin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(1922-2001)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4B274A22-C693-4227-AAF0-D7C0B9B024BD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1C2384A8-7F35-4E87-9E5F-5337AE797BA5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D019D58-2971-434C-8923-4CD099E25A09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8115090B-46A7-48F9-8DBF-887D4B37A6DD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C8E73B83-1364-4D70-B744-EB1B161105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06539DD-06B8-4931-B7FB-2C6BAA81A71B}"/>
              </a:ext>
            </a:extLst>
          </p:cNvPr>
          <p:cNvGrpSpPr/>
          <p:nvPr/>
        </p:nvGrpSpPr>
        <p:grpSpPr>
          <a:xfrm>
            <a:off x="682428" y="2462067"/>
            <a:ext cx="1111635" cy="981534"/>
            <a:chOff x="730398" y="2574987"/>
            <a:chExt cx="1111635" cy="98153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78D83C9-5490-477D-B849-13ED9E54E9BA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Sarrah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(1926-2006)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4CB1D33-544A-45D8-B4F4-8661ADC64A9B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C6264B20-9F79-4991-B42C-DA43C39B6C85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096F14CF-9E3A-4AB1-8613-C9E03913F44D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rgbClr val="F8D4F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693D56F1-9B88-4378-AA6A-53FFED4C8152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rgbClr val="EF9B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82" name="Picture 81">
                <a:extLst>
                  <a:ext uri="{FF2B5EF4-FFF2-40B4-BE49-F238E27FC236}">
                    <a16:creationId xmlns:a16="http://schemas.microsoft.com/office/drawing/2014/main" id="{033740CB-B2CE-4CF2-B6E0-4BABF1BC81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E909557-20A3-4CF4-9629-1D43D63C18E2}"/>
              </a:ext>
            </a:extLst>
          </p:cNvPr>
          <p:cNvGrpSpPr/>
          <p:nvPr/>
        </p:nvGrpSpPr>
        <p:grpSpPr>
          <a:xfrm>
            <a:off x="1791052" y="1025811"/>
            <a:ext cx="1111635" cy="984059"/>
            <a:chOff x="730398" y="147932"/>
            <a:chExt cx="1111635" cy="98405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EC86CFA-F09C-43D4-93DF-1E33F3FAAE0A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Eric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(1957-2019)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26C15E2-2B0E-4034-A5DB-A875C8FB0D55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DC849A4F-0EB5-44A0-84C7-B65402E4DDD5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318747AA-BB1A-4D93-841A-D8314F1068F9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BCA7462F-165A-4929-BF35-8C5011C5DB83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6FD3361D-DB73-4B4F-859E-553A890354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ED27157-1938-4050-80A8-3DAF189D95EB}"/>
              </a:ext>
            </a:extLst>
          </p:cNvPr>
          <p:cNvGrpSpPr/>
          <p:nvPr/>
        </p:nvGrpSpPr>
        <p:grpSpPr>
          <a:xfrm>
            <a:off x="7762673" y="1087841"/>
            <a:ext cx="1111635" cy="984059"/>
            <a:chOff x="730398" y="147932"/>
            <a:chExt cx="1111635" cy="98405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0B15C48-2768-4208-B406-85E78738854F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Peter Bird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1965-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E9A1AB51-6F38-4E07-BB0E-9B89A1F9139D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7DC9879-70C2-4696-A764-598B608348D0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461CE193-2FE0-4391-8222-6869A1C3C9D1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2E90ACFC-9F7E-4F0F-AE39-3D88C7186F21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97" name="Picture 96">
                <a:extLst>
                  <a:ext uri="{FF2B5EF4-FFF2-40B4-BE49-F238E27FC236}">
                    <a16:creationId xmlns:a16="http://schemas.microsoft.com/office/drawing/2014/main" id="{9C3DD073-B495-4132-841E-B825AF6517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1B9B640-0C60-4CD7-8E4E-17259EAEFE90}"/>
              </a:ext>
            </a:extLst>
          </p:cNvPr>
          <p:cNvGrpSpPr/>
          <p:nvPr/>
        </p:nvGrpSpPr>
        <p:grpSpPr>
          <a:xfrm>
            <a:off x="8863222" y="321373"/>
            <a:ext cx="1111635" cy="984059"/>
            <a:chOff x="730398" y="147932"/>
            <a:chExt cx="1111635" cy="98405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D63A0BB-A695-4774-B245-00536E5DE30A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William Bird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1934-2008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53B8A1F-85DB-4EF3-B970-F20B90D0DC84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84F73015-97C3-45E7-946A-E19DDE9B2986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44F9CA64-D319-4240-B21C-955B10CC2E01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833FABFB-ACA9-473E-B65E-B07D217D203F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04" name="Picture 103">
                <a:extLst>
                  <a:ext uri="{FF2B5EF4-FFF2-40B4-BE49-F238E27FC236}">
                    <a16:creationId xmlns:a16="http://schemas.microsoft.com/office/drawing/2014/main" id="{C3DA4AF2-A9AF-441C-B657-327E039DCD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5C1BBB1-9CD7-49E7-8F78-BE2EDE4E0FAB}"/>
              </a:ext>
            </a:extLst>
          </p:cNvPr>
          <p:cNvGrpSpPr/>
          <p:nvPr/>
        </p:nvGrpSpPr>
        <p:grpSpPr>
          <a:xfrm>
            <a:off x="8853697" y="2539221"/>
            <a:ext cx="1111635" cy="981534"/>
            <a:chOff x="730398" y="2574987"/>
            <a:chExt cx="1111635" cy="98153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D221575-A9C8-4945-BED1-A17C5C425858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Jesica Bird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(1940-2020)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F7ED201-6105-451D-820A-D7C25840C527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A9EEF51F-BA40-416A-AD3F-31A5D2FCE4F3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7731FC3B-6ECD-4212-B1D6-B0C0E42E4B69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rgbClr val="F8D4F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Freeform: Shape 112">
                  <a:extLst>
                    <a:ext uri="{FF2B5EF4-FFF2-40B4-BE49-F238E27FC236}">
                      <a16:creationId xmlns:a16="http://schemas.microsoft.com/office/drawing/2014/main" id="{3CECBB75-F690-47C3-A89A-67F074220BDE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rgbClr val="EF9B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id="{765A8062-D766-460E-BBD6-04618E4692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3924927-A61F-4ED0-81F0-8E2F094B6485}"/>
              </a:ext>
            </a:extLst>
          </p:cNvPr>
          <p:cNvGrpSpPr/>
          <p:nvPr/>
        </p:nvGrpSpPr>
        <p:grpSpPr>
          <a:xfrm>
            <a:off x="2960964" y="1558837"/>
            <a:ext cx="1111635" cy="984059"/>
            <a:chOff x="730398" y="147932"/>
            <a:chExt cx="1111635" cy="984059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5D5B8B03-62AB-4ABE-8D78-137972BE5FE9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Maurice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1988-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0066A08C-0D70-424D-B94F-0EE2CE4357E8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42BB31C1-272F-4642-89BF-BD0AA3800809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60CE4727-1421-4A75-845E-43185121CE52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8D6B4AE4-5DE8-4DF3-A766-6E49B5C8362B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18" name="Picture 117">
                <a:extLst>
                  <a:ext uri="{FF2B5EF4-FFF2-40B4-BE49-F238E27FC236}">
                    <a16:creationId xmlns:a16="http://schemas.microsoft.com/office/drawing/2014/main" id="{F68C8B17-0975-4A9B-B885-A9A5C18053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078610" y="559639"/>
                <a:ext cx="789031" cy="792000"/>
              </a:xfrm>
              <a:prstGeom prst="rect">
                <a:avLst/>
              </a:prstGeom>
            </p:spPr>
          </p:pic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E12DC3E-1D05-4454-A2B7-4342A293EF06}"/>
              </a:ext>
            </a:extLst>
          </p:cNvPr>
          <p:cNvGrpSpPr/>
          <p:nvPr/>
        </p:nvGrpSpPr>
        <p:grpSpPr>
          <a:xfrm>
            <a:off x="6592077" y="1562221"/>
            <a:ext cx="1111635" cy="984059"/>
            <a:chOff x="730398" y="147932"/>
            <a:chExt cx="1111635" cy="98405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E44A18A-1356-411A-9E82-336E6BD802F5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Brad Bird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1992-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710314C5-5B7A-4769-A005-5D76BCF32588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B712132D-F358-41CF-92AC-7E0B1046E4B4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654163F0-AE64-43F0-8DEB-A95123D1EEC5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110D4B8-37EB-4F2F-B44F-DC2DD657AD11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25" name="Picture 124">
                <a:extLst>
                  <a:ext uri="{FF2B5EF4-FFF2-40B4-BE49-F238E27FC236}">
                    <a16:creationId xmlns:a16="http://schemas.microsoft.com/office/drawing/2014/main" id="{CBBEA9B0-27AE-4003-9486-122DBBC286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078610" y="559639"/>
                <a:ext cx="789031" cy="792000"/>
              </a:xfrm>
              <a:prstGeom prst="rect">
                <a:avLst/>
              </a:prstGeom>
            </p:spPr>
          </p:pic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418FE97-5F73-4EED-A227-8CD819102138}"/>
              </a:ext>
            </a:extLst>
          </p:cNvPr>
          <p:cNvGrpSpPr/>
          <p:nvPr/>
        </p:nvGrpSpPr>
        <p:grpSpPr>
          <a:xfrm>
            <a:off x="679417" y="4090853"/>
            <a:ext cx="1111635" cy="984059"/>
            <a:chOff x="730398" y="147932"/>
            <a:chExt cx="1111635" cy="98405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88EB0A3-E417-4D09-AA9A-26D54D6CCBFE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Stephen Johnson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(1918-1998)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E7B85730-2F3A-4068-BB65-986BDE92BFE0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1338428D-B247-4770-ADC6-F4805E281565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5A2857AF-4BCA-40E8-9116-0AA29AA22B21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395835EB-4984-47DF-A09C-0824D1D98BA5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32" name="Picture 131">
                <a:extLst>
                  <a:ext uri="{FF2B5EF4-FFF2-40B4-BE49-F238E27FC236}">
                    <a16:creationId xmlns:a16="http://schemas.microsoft.com/office/drawing/2014/main" id="{A6AE8A98-1F85-4C9C-84F0-2F732D0DDB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0171FEC-06D6-477A-AA7B-2A13041CC0DB}"/>
              </a:ext>
            </a:extLst>
          </p:cNvPr>
          <p:cNvGrpSpPr/>
          <p:nvPr/>
        </p:nvGrpSpPr>
        <p:grpSpPr>
          <a:xfrm>
            <a:off x="668458" y="6270633"/>
            <a:ext cx="1111635" cy="981534"/>
            <a:chOff x="730398" y="2574987"/>
            <a:chExt cx="1111635" cy="981534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FB78482-A96F-49B2-A830-953DE9049D7C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Margo Johnson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(1933-2007)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A92FB455-6717-4655-B9AB-7C726E1F86CB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3807FB89-6B6D-4965-A469-0490DEE26C2A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ED8EE1D3-25FC-478D-AF2E-7A5634369889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rgbClr val="F8D4F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368DE250-B907-401C-8238-E78149984E80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rgbClr val="EF9B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39" name="Picture 138">
                <a:extLst>
                  <a:ext uri="{FF2B5EF4-FFF2-40B4-BE49-F238E27FC236}">
                    <a16:creationId xmlns:a16="http://schemas.microsoft.com/office/drawing/2014/main" id="{7BB9361E-A389-4661-85C2-1400690698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F3399127-8DA9-4527-8CC5-4E99A986CA4E}"/>
              </a:ext>
            </a:extLst>
          </p:cNvPr>
          <p:cNvGrpSpPr/>
          <p:nvPr/>
        </p:nvGrpSpPr>
        <p:grpSpPr>
          <a:xfrm>
            <a:off x="1776169" y="5348847"/>
            <a:ext cx="1111635" cy="981534"/>
            <a:chOff x="730398" y="2574987"/>
            <a:chExt cx="1111635" cy="981534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C0E15A56-789F-49E0-9E17-7305E5F765F5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Vivian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1963-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0CA832C1-2FAC-4284-9953-325A2B0F803F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06B29AA4-1C9E-4431-B1BB-EBEB5068DB05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5912EE5E-88F8-4466-8BC2-AF406F894E9D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rgbClr val="F8D4F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Freeform: Shape 147">
                  <a:extLst>
                    <a:ext uri="{FF2B5EF4-FFF2-40B4-BE49-F238E27FC236}">
                      <a16:creationId xmlns:a16="http://schemas.microsoft.com/office/drawing/2014/main" id="{2767F363-9C49-49C4-B8FC-CDD3757E4EDC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rgbClr val="EF9B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46" name="Picture 145">
                <a:extLst>
                  <a:ext uri="{FF2B5EF4-FFF2-40B4-BE49-F238E27FC236}">
                    <a16:creationId xmlns:a16="http://schemas.microsoft.com/office/drawing/2014/main" id="{ECCD95BD-C005-4528-87AA-2C66C98517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7453B7E-B038-43BD-B56C-592A7C7557F8}"/>
              </a:ext>
            </a:extLst>
          </p:cNvPr>
          <p:cNvGrpSpPr/>
          <p:nvPr/>
        </p:nvGrpSpPr>
        <p:grpSpPr>
          <a:xfrm>
            <a:off x="2945927" y="4851103"/>
            <a:ext cx="1111635" cy="981534"/>
            <a:chOff x="730398" y="2574987"/>
            <a:chExt cx="1111635" cy="981534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94C9554C-9DE0-4261-BD60-0C7467FF85B0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Cony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1984-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291C3F32-AF79-4405-8E56-4B844FFBB2DA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97448678-0E41-4A63-8CCB-0592A76877FD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16CF5B5C-10BA-4FF9-9658-594CB4F90C95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Freeform: Shape 154">
                  <a:extLst>
                    <a:ext uri="{FF2B5EF4-FFF2-40B4-BE49-F238E27FC236}">
                      <a16:creationId xmlns:a16="http://schemas.microsoft.com/office/drawing/2014/main" id="{2DE84081-9544-4B6C-ADFB-F5C8E570F0A2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53" name="Picture 152">
                <a:extLst>
                  <a:ext uri="{FF2B5EF4-FFF2-40B4-BE49-F238E27FC236}">
                    <a16:creationId xmlns:a16="http://schemas.microsoft.com/office/drawing/2014/main" id="{121065E1-EF5B-40E6-A72C-B2DF1A0911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84202A71-C849-4CAB-955C-92DB10B1CAB1}"/>
              </a:ext>
            </a:extLst>
          </p:cNvPr>
          <p:cNvGrpSpPr/>
          <p:nvPr/>
        </p:nvGrpSpPr>
        <p:grpSpPr>
          <a:xfrm>
            <a:off x="3293284" y="3142004"/>
            <a:ext cx="1111635" cy="984059"/>
            <a:chOff x="730398" y="147932"/>
            <a:chExt cx="1111635" cy="984059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DBF92D21-7FCC-4D9F-8E3B-23345971011F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Ben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1987-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021F6E1-9BA0-4DAA-90F5-58D60ACCF80C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5F257814-60A2-44A5-9768-38CFB7F85E18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F2BA37A3-2215-4049-AEF3-7029F1F45410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ADDD6C79-923F-4DC9-B368-F8F95A7D96C0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EF7B928D-6CFA-4B27-918E-342EBA42C6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41FA1E1-6751-48BD-B52E-E6E01D8ED1CC}"/>
              </a:ext>
            </a:extLst>
          </p:cNvPr>
          <p:cNvGrpSpPr/>
          <p:nvPr/>
        </p:nvGrpSpPr>
        <p:grpSpPr>
          <a:xfrm>
            <a:off x="6592077" y="4851103"/>
            <a:ext cx="1111635" cy="981534"/>
            <a:chOff x="730398" y="2574987"/>
            <a:chExt cx="1111635" cy="981534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D7AFCFC-1C53-4E62-9C64-7B7B593ED3EB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Jenny Bird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1988-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F3CE67E6-7AE2-4438-8057-C37808318627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05B27312-AD23-41A1-B362-D360326168ED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BA215B72-F5EC-4956-BFF3-3C993DE6EC6F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9" name="Freeform: Shape 168">
                  <a:extLst>
                    <a:ext uri="{FF2B5EF4-FFF2-40B4-BE49-F238E27FC236}">
                      <a16:creationId xmlns:a16="http://schemas.microsoft.com/office/drawing/2014/main" id="{AC195ADD-C167-46A9-A27F-3858C7E4080E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27084178-D1AE-4A10-9422-30F7F39CF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8BCF0D65-71A6-472B-9903-2645712D778F}"/>
              </a:ext>
            </a:extLst>
          </p:cNvPr>
          <p:cNvGrpSpPr/>
          <p:nvPr/>
        </p:nvGrpSpPr>
        <p:grpSpPr>
          <a:xfrm>
            <a:off x="8843465" y="6270633"/>
            <a:ext cx="1111635" cy="981534"/>
            <a:chOff x="730398" y="2574987"/>
            <a:chExt cx="1111635" cy="981534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076BD1D3-BBB8-43AE-A403-C79BA6E22D77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Belinda Nielson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(1936-2011)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E360DD2E-9878-4CA3-9570-28CA055A2508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50F2E0D6-5C18-4340-BCD6-20815EED3C26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175" name="Oval 174">
                  <a:extLst>
                    <a:ext uri="{FF2B5EF4-FFF2-40B4-BE49-F238E27FC236}">
                      <a16:creationId xmlns:a16="http://schemas.microsoft.com/office/drawing/2014/main" id="{EEB488D6-23AE-43FD-BD8C-A93BC9A19B6C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rgbClr val="F8D4F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Freeform: Shape 175">
                  <a:extLst>
                    <a:ext uri="{FF2B5EF4-FFF2-40B4-BE49-F238E27FC236}">
                      <a16:creationId xmlns:a16="http://schemas.microsoft.com/office/drawing/2014/main" id="{33DBA62B-C6A6-4AB2-AF49-864BCE4EE296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rgbClr val="EF9B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400C9659-D1AD-41F2-8742-45FF212068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6D29C88D-3A67-4478-BE72-A5F1565B4F58}"/>
              </a:ext>
            </a:extLst>
          </p:cNvPr>
          <p:cNvGrpSpPr/>
          <p:nvPr/>
        </p:nvGrpSpPr>
        <p:grpSpPr>
          <a:xfrm>
            <a:off x="7762673" y="5449125"/>
            <a:ext cx="1111635" cy="981534"/>
            <a:chOff x="730398" y="2574987"/>
            <a:chExt cx="1111635" cy="981534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E9FE380-E36E-4F82-B94B-2F9A0E94E623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Hellen Bird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1963-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7DDD625E-5842-41F7-A4E1-3868ACB3E7FB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4E31C9FB-9A3C-40AF-9C06-2F38282F1D07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182" name="Oval 181">
                  <a:extLst>
                    <a:ext uri="{FF2B5EF4-FFF2-40B4-BE49-F238E27FC236}">
                      <a16:creationId xmlns:a16="http://schemas.microsoft.com/office/drawing/2014/main" id="{FC48F934-3168-4D79-86DF-DF855BB912B3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rgbClr val="F8D4F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3" name="Freeform: Shape 182">
                  <a:extLst>
                    <a:ext uri="{FF2B5EF4-FFF2-40B4-BE49-F238E27FC236}">
                      <a16:creationId xmlns:a16="http://schemas.microsoft.com/office/drawing/2014/main" id="{9898A219-4BCB-43E2-B218-C61794DD3708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rgbClr val="EF9B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81" name="Picture 180">
                <a:extLst>
                  <a:ext uri="{FF2B5EF4-FFF2-40B4-BE49-F238E27FC236}">
                    <a16:creationId xmlns:a16="http://schemas.microsoft.com/office/drawing/2014/main" id="{101771C4-35CB-4866-9DF0-2C66EF2892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5BE3AFEB-E52C-4158-A991-1509A7DB40B1}"/>
              </a:ext>
            </a:extLst>
          </p:cNvPr>
          <p:cNvGrpSpPr/>
          <p:nvPr/>
        </p:nvGrpSpPr>
        <p:grpSpPr>
          <a:xfrm>
            <a:off x="8857507" y="4145749"/>
            <a:ext cx="1111635" cy="984059"/>
            <a:chOff x="730398" y="147932"/>
            <a:chExt cx="1111635" cy="984059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23E54D47-94AD-4A14-A679-BB6B874AE672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Christofer Nielson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(1928-1997)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97B649BC-9804-4068-8BFA-F833E9CE205E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DBA1E414-8FDA-482F-9B8C-A67C24741EB0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D59AC4BB-DF50-49FD-AE7E-29491128D687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71EF7099-E43B-497E-A3A4-E8409C326C50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5" name="Picture 194">
                <a:extLst>
                  <a:ext uri="{FF2B5EF4-FFF2-40B4-BE49-F238E27FC236}">
                    <a16:creationId xmlns:a16="http://schemas.microsoft.com/office/drawing/2014/main" id="{094C6EA9-41D8-4DD3-83AA-73EA3CE201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7FE6590A-0DD0-4DE8-A3CF-8D699CDB2616}"/>
              </a:ext>
            </a:extLst>
          </p:cNvPr>
          <p:cNvGrpSpPr/>
          <p:nvPr/>
        </p:nvGrpSpPr>
        <p:grpSpPr>
          <a:xfrm>
            <a:off x="6202746" y="3142878"/>
            <a:ext cx="1111635" cy="986708"/>
            <a:chOff x="730398" y="2308419"/>
            <a:chExt cx="1111635" cy="986708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DDFE448F-CD02-4444-9763-006F7134F161}"/>
                </a:ext>
              </a:extLst>
            </p:cNvPr>
            <p:cNvSpPr txBox="1"/>
            <p:nvPr/>
          </p:nvSpPr>
          <p:spPr>
            <a:xfrm>
              <a:off x="730398" y="230841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Nina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1989-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DC27E400-91BF-4A3C-A221-E89EC52C05A2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140"/>
              <a:chOff x="915984" y="2574987"/>
              <a:chExt cx="722071" cy="720140"/>
            </a:xfrm>
          </p:grpSpPr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4E7C4A7E-5E30-498B-B0F4-89C504D78C9D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203" name="Oval 202">
                  <a:extLst>
                    <a:ext uri="{FF2B5EF4-FFF2-40B4-BE49-F238E27FC236}">
                      <a16:creationId xmlns:a16="http://schemas.microsoft.com/office/drawing/2014/main" id="{CC87DED5-C709-4341-9C41-CFCE37840D94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rgbClr val="F8D4F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" name="Freeform: Shape 203">
                  <a:extLst>
                    <a:ext uri="{FF2B5EF4-FFF2-40B4-BE49-F238E27FC236}">
                      <a16:creationId xmlns:a16="http://schemas.microsoft.com/office/drawing/2014/main" id="{75EA4125-BFA8-4BA0-88F0-5A6C68415AA6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rgbClr val="EF9B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202" name="Picture 201">
                <a:extLst>
                  <a:ext uri="{FF2B5EF4-FFF2-40B4-BE49-F238E27FC236}">
                    <a16:creationId xmlns:a16="http://schemas.microsoft.com/office/drawing/2014/main" id="{8F32AF65-B2FE-4023-A90B-01704D979D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984" y="2575127"/>
                <a:ext cx="720000" cy="720000"/>
              </a:xfrm>
              <a:prstGeom prst="rect">
                <a:avLst/>
              </a:prstGeom>
            </p:spPr>
          </p:pic>
        </p:grp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CF50CC46-5477-438B-BF1F-71434EB753E2}"/>
              </a:ext>
            </a:extLst>
          </p:cNvPr>
          <p:cNvGrpSpPr/>
          <p:nvPr/>
        </p:nvGrpSpPr>
        <p:grpSpPr>
          <a:xfrm>
            <a:off x="4756467" y="3153688"/>
            <a:ext cx="1111635" cy="984059"/>
            <a:chOff x="730398" y="147932"/>
            <a:chExt cx="1111635" cy="984059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00A8E160-574E-4D33-9F84-8787FD3A17E9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John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2000-  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44CF40C8-9EDB-4E4A-B261-D8F359277ED8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6D517D48-CB90-4427-946F-BE10831E1864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DC634B08-CA73-4000-8813-FDC26483BD3B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1" name="Rectangle 210">
                  <a:extLst>
                    <a:ext uri="{FF2B5EF4-FFF2-40B4-BE49-F238E27FC236}">
                      <a16:creationId xmlns:a16="http://schemas.microsoft.com/office/drawing/2014/main" id="{A6649750-8CFE-4720-B206-713167A024DB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209" name="Picture 208">
                <a:extLst>
                  <a:ext uri="{FF2B5EF4-FFF2-40B4-BE49-F238E27FC236}">
                    <a16:creationId xmlns:a16="http://schemas.microsoft.com/office/drawing/2014/main" id="{F87AB906-8B8E-408F-9AED-C91996BF8D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126" y="559639"/>
                <a:ext cx="792000" cy="792000"/>
              </a:xfrm>
              <a:prstGeom prst="rect">
                <a:avLst/>
              </a:prstGeom>
            </p:spPr>
          </p:pic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82621E5-1B56-48F5-A2DD-14441B007E11}"/>
              </a:ext>
            </a:extLst>
          </p:cNvPr>
          <p:cNvGrpSpPr/>
          <p:nvPr/>
        </p:nvGrpSpPr>
        <p:grpSpPr>
          <a:xfrm>
            <a:off x="4763232" y="1909768"/>
            <a:ext cx="1111635" cy="984059"/>
            <a:chOff x="730398" y="147932"/>
            <a:chExt cx="1111635" cy="984059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0CA41B25-990C-4DCF-A651-6A0534B6B39E}"/>
                </a:ext>
              </a:extLst>
            </p:cNvPr>
            <p:cNvSpPr txBox="1"/>
            <p:nvPr/>
          </p:nvSpPr>
          <p:spPr>
            <a:xfrm>
              <a:off x="730398" y="147932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Malcolm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2005-  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7DB06EAE-526E-42BF-8973-76FC26B6E2E7}"/>
                </a:ext>
              </a:extLst>
            </p:cNvPr>
            <p:cNvGrpSpPr/>
            <p:nvPr/>
          </p:nvGrpSpPr>
          <p:grpSpPr>
            <a:xfrm>
              <a:off x="916691" y="411991"/>
              <a:ext cx="720000" cy="720000"/>
              <a:chOff x="2077126" y="559639"/>
              <a:chExt cx="792000" cy="794980"/>
            </a:xfrm>
          </p:grpSpPr>
          <p:grpSp>
            <p:nvGrpSpPr>
              <p:cNvPr id="215" name="Group 214">
                <a:extLst>
                  <a:ext uri="{FF2B5EF4-FFF2-40B4-BE49-F238E27FC236}">
                    <a16:creationId xmlns:a16="http://schemas.microsoft.com/office/drawing/2014/main" id="{8FF866A3-FB41-4A69-B2B9-939CBAAF3908}"/>
                  </a:ext>
                </a:extLst>
              </p:cNvPr>
              <p:cNvGrpSpPr/>
              <p:nvPr/>
            </p:nvGrpSpPr>
            <p:grpSpPr>
              <a:xfrm>
                <a:off x="2077126" y="562619"/>
                <a:ext cx="792000" cy="792000"/>
                <a:chOff x="2077126" y="562619"/>
                <a:chExt cx="792000" cy="792000"/>
              </a:xfrm>
            </p:grpSpPr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826B3618-8DB7-494A-8206-7F308182B0C5}"/>
                    </a:ext>
                  </a:extLst>
                </p:cNvPr>
                <p:cNvSpPr/>
                <p:nvPr/>
              </p:nvSpPr>
              <p:spPr>
                <a:xfrm>
                  <a:off x="2077126" y="562619"/>
                  <a:ext cx="792000" cy="792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F30CB0BA-7611-4026-B7AE-3903312C865C}"/>
                    </a:ext>
                  </a:extLst>
                </p:cNvPr>
                <p:cNvSpPr/>
                <p:nvPr/>
              </p:nvSpPr>
              <p:spPr>
                <a:xfrm>
                  <a:off x="2473126" y="562619"/>
                  <a:ext cx="396000" cy="79200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216" name="Picture 215">
                <a:extLst>
                  <a:ext uri="{FF2B5EF4-FFF2-40B4-BE49-F238E27FC236}">
                    <a16:creationId xmlns:a16="http://schemas.microsoft.com/office/drawing/2014/main" id="{217B73A9-ADBB-478D-AA17-F1D271A1D4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078610" y="559639"/>
                <a:ext cx="789031" cy="792000"/>
              </a:xfrm>
              <a:prstGeom prst="rect">
                <a:avLst/>
              </a:prstGeom>
            </p:spPr>
          </p:pic>
        </p:grp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706828F-D92D-4130-A708-5E054E056D89}"/>
              </a:ext>
            </a:extLst>
          </p:cNvPr>
          <p:cNvGrpSpPr/>
          <p:nvPr/>
        </p:nvGrpSpPr>
        <p:grpSpPr>
          <a:xfrm>
            <a:off x="4750697" y="4581446"/>
            <a:ext cx="1111635" cy="981534"/>
            <a:chOff x="730398" y="2574987"/>
            <a:chExt cx="1111635" cy="981534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56329C55-61C9-4800-94C0-EF2B6D809656}"/>
                </a:ext>
              </a:extLst>
            </p:cNvPr>
            <p:cNvSpPr txBox="1"/>
            <p:nvPr/>
          </p:nvSpPr>
          <p:spPr>
            <a:xfrm>
              <a:off x="730398" y="3325689"/>
              <a:ext cx="1111635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sr-Latn-RS" sz="900">
                  <a:latin typeface="Arial Narrow" panose="020B0606020202030204" pitchFamily="34" charset="0"/>
                </a:rPr>
                <a:t>Mag Doe</a:t>
              </a:r>
            </a:p>
            <a:p>
              <a:pPr algn="ctr"/>
              <a:r>
                <a:rPr lang="sr-Latn-RS" sz="600">
                  <a:latin typeface="Arial Narrow" panose="020B0606020202030204" pitchFamily="34" charset="0"/>
                </a:rPr>
                <a:t>2003-</a:t>
              </a:r>
              <a:endParaRPr lang="en-ID" sz="600" dirty="0">
                <a:latin typeface="Arial Narrow" panose="020B0606020202030204" pitchFamily="34" charset="0"/>
              </a:endParaRPr>
            </a:p>
          </p:txBody>
        </p: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26770C88-9D22-4B8B-A925-4FEA1E6325E8}"/>
                </a:ext>
              </a:extLst>
            </p:cNvPr>
            <p:cNvGrpSpPr/>
            <p:nvPr/>
          </p:nvGrpSpPr>
          <p:grpSpPr>
            <a:xfrm>
              <a:off x="915984" y="2574987"/>
              <a:ext cx="722071" cy="720000"/>
              <a:chOff x="915984" y="2574987"/>
              <a:chExt cx="722071" cy="720000"/>
            </a:xfrm>
          </p:grpSpPr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CC946561-64A2-43BB-9E7B-3FC1C2923BFE}"/>
                  </a:ext>
                </a:extLst>
              </p:cNvPr>
              <p:cNvGrpSpPr/>
              <p:nvPr/>
            </p:nvGrpSpPr>
            <p:grpSpPr>
              <a:xfrm>
                <a:off x="918055" y="2574987"/>
                <a:ext cx="720000" cy="720000"/>
                <a:chOff x="144147" y="2452840"/>
                <a:chExt cx="720000" cy="720000"/>
              </a:xfrm>
            </p:grpSpPr>
            <p:sp>
              <p:nvSpPr>
                <p:cNvPr id="224" name="Oval 223">
                  <a:extLst>
                    <a:ext uri="{FF2B5EF4-FFF2-40B4-BE49-F238E27FC236}">
                      <a16:creationId xmlns:a16="http://schemas.microsoft.com/office/drawing/2014/main" id="{BAF55429-EC6C-4FF3-AE4C-6F5CE9B09DA5}"/>
                    </a:ext>
                  </a:extLst>
                </p:cNvPr>
                <p:cNvSpPr/>
                <p:nvPr/>
              </p:nvSpPr>
              <p:spPr>
                <a:xfrm>
                  <a:off x="144147" y="2452840"/>
                  <a:ext cx="720000" cy="7200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" name="Freeform: Shape 224">
                  <a:extLst>
                    <a:ext uri="{FF2B5EF4-FFF2-40B4-BE49-F238E27FC236}">
                      <a16:creationId xmlns:a16="http://schemas.microsoft.com/office/drawing/2014/main" id="{77948CF7-CE07-4DD1-A6EE-2D51D903F0BC}"/>
                    </a:ext>
                  </a:extLst>
                </p:cNvPr>
                <p:cNvSpPr/>
                <p:nvPr/>
              </p:nvSpPr>
              <p:spPr>
                <a:xfrm>
                  <a:off x="144745" y="2452840"/>
                  <a:ext cx="366050" cy="720000"/>
                </a:xfrm>
                <a:custGeom>
                  <a:avLst/>
                  <a:gdLst>
                    <a:gd name="connsiteX0" fmla="*/ 360000 w 366050"/>
                    <a:gd name="connsiteY0" fmla="*/ 0 h 720000"/>
                    <a:gd name="connsiteX1" fmla="*/ 366050 w 366050"/>
                    <a:gd name="connsiteY1" fmla="*/ 610 h 720000"/>
                    <a:gd name="connsiteX2" fmla="*/ 366050 w 366050"/>
                    <a:gd name="connsiteY2" fmla="*/ 719390 h 720000"/>
                    <a:gd name="connsiteX3" fmla="*/ 360000 w 366050"/>
                    <a:gd name="connsiteY3" fmla="*/ 720000 h 720000"/>
                    <a:gd name="connsiteX4" fmla="*/ 0 w 366050"/>
                    <a:gd name="connsiteY4" fmla="*/ 360000 h 720000"/>
                    <a:gd name="connsiteX5" fmla="*/ 360000 w 366050"/>
                    <a:gd name="connsiteY5" fmla="*/ 0 h 72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6050" h="720000">
                      <a:moveTo>
                        <a:pt x="360000" y="0"/>
                      </a:moveTo>
                      <a:lnTo>
                        <a:pt x="366050" y="610"/>
                      </a:lnTo>
                      <a:lnTo>
                        <a:pt x="366050" y="719390"/>
                      </a:lnTo>
                      <a:lnTo>
                        <a:pt x="360000" y="720000"/>
                      </a:lnTo>
                      <a:cubicBezTo>
                        <a:pt x="161177" y="720000"/>
                        <a:pt x="0" y="558823"/>
                        <a:pt x="0" y="360000"/>
                      </a:cubicBezTo>
                      <a:cubicBezTo>
                        <a:pt x="0" y="161177"/>
                        <a:pt x="161177" y="0"/>
                        <a:pt x="36000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223" name="Picture 222">
                <a:extLst>
                  <a:ext uri="{FF2B5EF4-FFF2-40B4-BE49-F238E27FC236}">
                    <a16:creationId xmlns:a16="http://schemas.microsoft.com/office/drawing/2014/main" id="{CD62E857-91A3-41B4-9E5E-4A76B46C10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15984" y="2579454"/>
                <a:ext cx="720000" cy="711345"/>
              </a:xfrm>
              <a:prstGeom prst="rect">
                <a:avLst/>
              </a:prstGeom>
            </p:spPr>
          </p:pic>
        </p:grp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BE01179F-F2DB-4A3D-9B45-B63B156F2C9A}"/>
              </a:ext>
            </a:extLst>
          </p:cNvPr>
          <p:cNvGrpSpPr/>
          <p:nvPr/>
        </p:nvGrpSpPr>
        <p:grpSpPr>
          <a:xfrm>
            <a:off x="3855229" y="147681"/>
            <a:ext cx="2961067" cy="1420861"/>
            <a:chOff x="4077228" y="167484"/>
            <a:chExt cx="2961067" cy="1420861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A3B0A4EE-BC60-4DBA-9D56-42390F48D3FB}"/>
                </a:ext>
              </a:extLst>
            </p:cNvPr>
            <p:cNvSpPr txBox="1"/>
            <p:nvPr/>
          </p:nvSpPr>
          <p:spPr>
            <a:xfrm>
              <a:off x="4651328" y="167484"/>
              <a:ext cx="183691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4400" b="1">
                  <a:solidFill>
                    <a:srgbClr val="3F3F40"/>
                  </a:solidFill>
                  <a:latin typeface="Arial Narrow" panose="020B0606020202030204" pitchFamily="34" charset="0"/>
                </a:rPr>
                <a:t>FAMILY</a:t>
              </a:r>
              <a:endParaRPr lang="en-GB" sz="4400" b="1">
                <a:solidFill>
                  <a:srgbClr val="3F3F4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24D06673-0B7D-4D8F-AA13-B80356D340F2}"/>
                </a:ext>
              </a:extLst>
            </p:cNvPr>
            <p:cNvSpPr txBox="1"/>
            <p:nvPr/>
          </p:nvSpPr>
          <p:spPr>
            <a:xfrm>
              <a:off x="4077228" y="818904"/>
              <a:ext cx="296106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4400" b="1">
                  <a:solidFill>
                    <a:srgbClr val="E02E34"/>
                  </a:solidFill>
                  <a:latin typeface="Arial Narrow" panose="020B0606020202030204" pitchFamily="34" charset="0"/>
                </a:rPr>
                <a:t>GENOGRAM</a:t>
              </a:r>
              <a:endParaRPr lang="en-GB" sz="4400" b="1">
                <a:solidFill>
                  <a:srgbClr val="E02E34"/>
                </a:solidFill>
                <a:latin typeface="Arial Narrow" panose="020B0606020202030204" pitchFamily="34" charset="0"/>
              </a:endParaRPr>
            </a:p>
          </p:txBody>
        </p:sp>
      </p:grpSp>
      <p:pic>
        <p:nvPicPr>
          <p:cNvPr id="260" name="Picture 259">
            <a:hlinkClick r:id="rId9"/>
            <a:extLst>
              <a:ext uri="{FF2B5EF4-FFF2-40B4-BE49-F238E27FC236}">
                <a16:creationId xmlns:a16="http://schemas.microsoft.com/office/drawing/2014/main" id="{3B74DCB6-6EF2-46F9-8FD8-97DCE7ECC7F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919" y="6379324"/>
            <a:ext cx="1738111" cy="360000"/>
          </a:xfrm>
          <a:prstGeom prst="rect">
            <a:avLst/>
          </a:prstGeom>
        </p:spPr>
      </p:pic>
      <p:sp>
        <p:nvSpPr>
          <p:cNvPr id="261" name="TextBox 84">
            <a:extLst>
              <a:ext uri="{FF2B5EF4-FFF2-40B4-BE49-F238E27FC236}">
                <a16:creationId xmlns:a16="http://schemas.microsoft.com/office/drawing/2014/main" id="{9B24996C-AB41-4AAF-903B-C3D05DFCA059}"/>
              </a:ext>
            </a:extLst>
          </p:cNvPr>
          <p:cNvSpPr txBox="1"/>
          <p:nvPr/>
        </p:nvSpPr>
        <p:spPr>
          <a:xfrm>
            <a:off x="9378089" y="7300288"/>
            <a:ext cx="1160628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22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85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8</cp:revision>
  <dcterms:created xsi:type="dcterms:W3CDTF">2022-04-09T19:41:17Z</dcterms:created>
  <dcterms:modified xsi:type="dcterms:W3CDTF">2022-04-10T08:28:20Z</dcterms:modified>
</cp:coreProperties>
</file>