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3"/>
  </p:notesMasterIdLst>
  <p:sldIdLst>
    <p:sldId id="289" r:id="rId2"/>
  </p:sldIdLst>
  <p:sldSz cx="10693400" cy="7556500"/>
  <p:notesSz cx="6858000" cy="9144000"/>
  <p:embeddedFontLst>
    <p:embeddedFont>
      <p:font typeface="Calibri" panose="020F0502020204030204" pitchFamily="34" charset="0"/>
      <p:regular r:id="rId4"/>
      <p:bold r:id="rId5"/>
      <p:italic r:id="rId6"/>
      <p:boldItalic r:id="rId7"/>
    </p:embeddedFont>
    <p:embeddedFont>
      <p:font typeface="Public Sans" pitchFamily="2" charset="0"/>
      <p:regular r:id="rId8"/>
      <p:bold r:id="rId9"/>
      <p:italic r:id="rId10"/>
      <p:boldItalic r:id="rId11"/>
    </p:embeddedFont>
    <p:embeddedFont>
      <p:font typeface="Public Sans Bold" pitchFamily="2" charset="0"/>
      <p:regular r:id="rId12"/>
      <p:bold r:id="rId13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FCF8"/>
    <a:srgbClr val="FDEFE3"/>
    <a:srgbClr val="FAFBF7"/>
    <a:srgbClr val="588C24"/>
    <a:srgbClr val="558ED5"/>
    <a:srgbClr val="EAF1FA"/>
    <a:srgbClr val="E7EFF9"/>
    <a:srgbClr val="F6F9FC"/>
    <a:srgbClr val="FEF2E8"/>
    <a:srgbClr val="FEF4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94622" autoAdjust="0"/>
  </p:normalViewPr>
  <p:slideViewPr>
    <p:cSldViewPr>
      <p:cViewPr varScale="1">
        <p:scale>
          <a:sx n="68" d="100"/>
          <a:sy n="68" d="100"/>
        </p:scale>
        <p:origin x="84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font" Target="fonts/font10.fntdata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font" Target="fonts/font9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viewProps" Target="viewProps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2C8457-B34F-4E0E-BF1F-82125299832E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4600" y="1143000"/>
            <a:ext cx="4368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2A984D-8B19-4973-8401-0A27FA37C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079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C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54061691-123D-4008-BBE9-BFE026AF9E14}"/>
              </a:ext>
            </a:extLst>
          </p:cNvPr>
          <p:cNvGrpSpPr/>
          <p:nvPr/>
        </p:nvGrpSpPr>
        <p:grpSpPr>
          <a:xfrm>
            <a:off x="0" y="662742"/>
            <a:ext cx="10693400" cy="6306306"/>
            <a:chOff x="0" y="662742"/>
            <a:chExt cx="10693400" cy="6306306"/>
          </a:xfrm>
        </p:grpSpPr>
        <p:sp>
          <p:nvSpPr>
            <p:cNvPr id="10" name="TextBox 10"/>
            <p:cNvSpPr txBox="1"/>
            <p:nvPr/>
          </p:nvSpPr>
          <p:spPr>
            <a:xfrm>
              <a:off x="0" y="662742"/>
              <a:ext cx="10693400" cy="359073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algn="ctr">
                <a:lnSpc>
                  <a:spcPts val="2799"/>
                </a:lnSpc>
              </a:pPr>
              <a:r>
                <a:rPr lang="en-US" sz="28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Public Sans" pitchFamily="2" charset="0"/>
                </a:rPr>
                <a:t>CULTURAL GENOGRAM TEMPLATE</a:t>
              </a:r>
              <a:endParaRPr lang="en-US" sz="2799" b="1" dirty="0">
                <a:solidFill>
                  <a:schemeClr val="tx1">
                    <a:lumMod val="85000"/>
                    <a:lumOff val="15000"/>
                  </a:schemeClr>
                </a:solidFill>
                <a:latin typeface="Public Sans" pitchFamily="2" charset="0"/>
              </a:endParaRPr>
            </a:p>
          </p:txBody>
        </p:sp>
        <p:sp>
          <p:nvSpPr>
            <p:cNvPr id="11" name="TextBox 11"/>
            <p:cNvSpPr txBox="1"/>
            <p:nvPr/>
          </p:nvSpPr>
          <p:spPr>
            <a:xfrm>
              <a:off x="4574556" y="2049336"/>
              <a:ext cx="1544289" cy="17671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540"/>
                </a:lnSpc>
              </a:pPr>
              <a:r>
                <a:rPr lang="en-US" sz="1100" spc="44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Public Sans Bold"/>
                </a:rPr>
                <a:t>GRAND PARENTS</a:t>
              </a:r>
            </a:p>
          </p:txBody>
        </p: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677AFC64-4474-4B8B-91E3-CDA5CACDF91E}"/>
                </a:ext>
              </a:extLst>
            </p:cNvPr>
            <p:cNvGrpSpPr/>
            <p:nvPr/>
          </p:nvGrpSpPr>
          <p:grpSpPr>
            <a:xfrm>
              <a:off x="850900" y="1878053"/>
              <a:ext cx="1371600" cy="533702"/>
              <a:chOff x="850900" y="1720850"/>
              <a:chExt cx="1371600" cy="533702"/>
            </a:xfrm>
            <a:solidFill>
              <a:schemeClr val="accent2">
                <a:lumMod val="60000"/>
                <a:lumOff val="40000"/>
              </a:schemeClr>
            </a:solidFill>
          </p:grpSpPr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37169618-E9D9-493C-9E82-423AB376FB1B}"/>
                  </a:ext>
                </a:extLst>
              </p:cNvPr>
              <p:cNvSpPr/>
              <p:nvPr/>
            </p:nvSpPr>
            <p:spPr>
              <a:xfrm>
                <a:off x="850900" y="1720850"/>
                <a:ext cx="533702" cy="533702"/>
              </a:xfrm>
              <a:prstGeom prst="rect">
                <a:avLst/>
              </a:prstGeom>
              <a:grpFill/>
            </p:spPr>
            <p:txBody>
              <a:bodyPr rtlCol="0" anchor="ctr"/>
              <a:lstStyle/>
              <a:p>
                <a:pPr algn="ctr"/>
                <a:endParaRPr lang="en-US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21" name="Oval 20">
                <a:extLst>
                  <a:ext uri="{FF2B5EF4-FFF2-40B4-BE49-F238E27FC236}">
                    <a16:creationId xmlns:a16="http://schemas.microsoft.com/office/drawing/2014/main" id="{10862975-F097-4B7D-819F-B86358DCD389}"/>
                  </a:ext>
                </a:extLst>
              </p:cNvPr>
              <p:cNvSpPr/>
              <p:nvPr/>
            </p:nvSpPr>
            <p:spPr>
              <a:xfrm>
                <a:off x="1688798" y="1720850"/>
                <a:ext cx="533702" cy="533702"/>
              </a:xfrm>
              <a:prstGeom prst="ellipse">
                <a:avLst/>
              </a:prstGeom>
              <a:grpFill/>
            </p:spPr>
            <p:txBody>
              <a:bodyPr rtlCol="0" anchor="ctr"/>
              <a:lstStyle/>
              <a:p>
                <a:pPr algn="ctr"/>
                <a:endParaRPr lang="en-US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D1DD0FF3-65A6-4BF7-A52F-5A72F33BB687}"/>
                </a:ext>
              </a:extLst>
            </p:cNvPr>
            <p:cNvGrpSpPr/>
            <p:nvPr/>
          </p:nvGrpSpPr>
          <p:grpSpPr>
            <a:xfrm>
              <a:off x="2755900" y="1878053"/>
              <a:ext cx="1371600" cy="533702"/>
              <a:chOff x="850900" y="1720850"/>
              <a:chExt cx="1371600" cy="533702"/>
            </a:xfrm>
          </p:grpSpPr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EE54AEA0-19CD-4CEC-BE64-73571C7008BD}"/>
                  </a:ext>
                </a:extLst>
              </p:cNvPr>
              <p:cNvSpPr/>
              <p:nvPr/>
            </p:nvSpPr>
            <p:spPr>
              <a:xfrm>
                <a:off x="850900" y="1720850"/>
                <a:ext cx="533702" cy="533702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</p:spPr>
            <p:txBody>
              <a:bodyPr rtlCol="0" anchor="ctr"/>
              <a:lstStyle/>
              <a:p>
                <a:pPr algn="ctr"/>
                <a:endParaRPr lang="en-US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C14262C4-4AAF-4817-B745-763F3D280D21}"/>
                  </a:ext>
                </a:extLst>
              </p:cNvPr>
              <p:cNvSpPr/>
              <p:nvPr/>
            </p:nvSpPr>
            <p:spPr>
              <a:xfrm>
                <a:off x="1688798" y="1720850"/>
                <a:ext cx="533702" cy="533702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txBody>
              <a:bodyPr rtlCol="0" anchor="ctr"/>
              <a:lstStyle/>
              <a:p>
                <a:pPr algn="ctr"/>
                <a:endParaRPr lang="en-US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p:grp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61652BD8-BD8D-4DE7-A79E-C5BC89360B87}"/>
                </a:ext>
              </a:extLst>
            </p:cNvPr>
            <p:cNvSpPr/>
            <p:nvPr/>
          </p:nvSpPr>
          <p:spPr>
            <a:xfrm>
              <a:off x="1269849" y="3249653"/>
              <a:ext cx="533702" cy="533702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cxnSp>
          <p:nvCxnSpPr>
            <p:cNvPr id="52" name="Connector: Elbow 51">
              <a:extLst>
                <a:ext uri="{FF2B5EF4-FFF2-40B4-BE49-F238E27FC236}">
                  <a16:creationId xmlns:a16="http://schemas.microsoft.com/office/drawing/2014/main" id="{55DDB71A-82FE-44D7-A07F-B9E157C1AB6C}"/>
                </a:ext>
              </a:extLst>
            </p:cNvPr>
            <p:cNvCxnSpPr>
              <a:stCxn id="20" idx="2"/>
              <a:endCxn id="30" idx="0"/>
            </p:cNvCxnSpPr>
            <p:nvPr/>
          </p:nvCxnSpPr>
          <p:spPr>
            <a:xfrm rot="16200000" flipH="1">
              <a:off x="908276" y="2621229"/>
              <a:ext cx="837898" cy="418949"/>
            </a:xfrm>
            <a:prstGeom prst="bentConnector3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ctor: Elbow 53">
              <a:extLst>
                <a:ext uri="{FF2B5EF4-FFF2-40B4-BE49-F238E27FC236}">
                  <a16:creationId xmlns:a16="http://schemas.microsoft.com/office/drawing/2014/main" id="{DF31D207-A1BC-4DD1-966F-8D169A1BCFDD}"/>
                </a:ext>
              </a:extLst>
            </p:cNvPr>
            <p:cNvCxnSpPr>
              <a:stCxn id="21" idx="4"/>
              <a:endCxn id="30" idx="0"/>
            </p:cNvCxnSpPr>
            <p:nvPr/>
          </p:nvCxnSpPr>
          <p:spPr>
            <a:xfrm rot="5400000">
              <a:off x="1327226" y="2621230"/>
              <a:ext cx="837898" cy="418949"/>
            </a:xfrm>
            <a:prstGeom prst="bentConnector3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nector: Elbow 55">
              <a:extLst>
                <a:ext uri="{FF2B5EF4-FFF2-40B4-BE49-F238E27FC236}">
                  <a16:creationId xmlns:a16="http://schemas.microsoft.com/office/drawing/2014/main" id="{45524DEF-968E-45D8-8A57-C419F27B7E31}"/>
                </a:ext>
              </a:extLst>
            </p:cNvPr>
            <p:cNvCxnSpPr>
              <a:stCxn id="27" idx="2"/>
              <a:endCxn id="39" idx="0"/>
            </p:cNvCxnSpPr>
            <p:nvPr/>
          </p:nvCxnSpPr>
          <p:spPr>
            <a:xfrm rot="16200000" flipH="1">
              <a:off x="2808016" y="2626489"/>
              <a:ext cx="837898" cy="408429"/>
            </a:xfrm>
            <a:prstGeom prst="bentConnector3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nector: Elbow 57">
              <a:extLst>
                <a:ext uri="{FF2B5EF4-FFF2-40B4-BE49-F238E27FC236}">
                  <a16:creationId xmlns:a16="http://schemas.microsoft.com/office/drawing/2014/main" id="{BE2969DE-9209-4853-AA37-470542047D20}"/>
                </a:ext>
              </a:extLst>
            </p:cNvPr>
            <p:cNvCxnSpPr>
              <a:stCxn id="28" idx="4"/>
              <a:endCxn id="39" idx="0"/>
            </p:cNvCxnSpPr>
            <p:nvPr/>
          </p:nvCxnSpPr>
          <p:spPr>
            <a:xfrm rot="5400000">
              <a:off x="3226966" y="2615970"/>
              <a:ext cx="837898" cy="429469"/>
            </a:xfrm>
            <a:prstGeom prst="bentConnector3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B95006D6-8101-4684-BCD4-13F359B69D40}"/>
                </a:ext>
              </a:extLst>
            </p:cNvPr>
            <p:cNvSpPr/>
            <p:nvPr/>
          </p:nvSpPr>
          <p:spPr>
            <a:xfrm>
              <a:off x="2222500" y="4773653"/>
              <a:ext cx="533702" cy="53370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cxnSp>
          <p:nvCxnSpPr>
            <p:cNvPr id="60" name="Connector: Elbow 59">
              <a:extLst>
                <a:ext uri="{FF2B5EF4-FFF2-40B4-BE49-F238E27FC236}">
                  <a16:creationId xmlns:a16="http://schemas.microsoft.com/office/drawing/2014/main" id="{B95D3AAC-C173-4145-91F4-CA82B015A562}"/>
                </a:ext>
              </a:extLst>
            </p:cNvPr>
            <p:cNvCxnSpPr>
              <a:cxnSpLocks/>
              <a:stCxn id="30" idx="2"/>
              <a:endCxn id="59" idx="0"/>
            </p:cNvCxnSpPr>
            <p:nvPr/>
          </p:nvCxnSpPr>
          <p:spPr>
            <a:xfrm rot="16200000" flipH="1">
              <a:off x="1517876" y="3802178"/>
              <a:ext cx="990298" cy="952651"/>
            </a:xfrm>
            <a:prstGeom prst="bentConnector3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nector: Elbow 62">
              <a:extLst>
                <a:ext uri="{FF2B5EF4-FFF2-40B4-BE49-F238E27FC236}">
                  <a16:creationId xmlns:a16="http://schemas.microsoft.com/office/drawing/2014/main" id="{A3011D65-522E-45D5-952A-45EFE0C2E825}"/>
                </a:ext>
              </a:extLst>
            </p:cNvPr>
            <p:cNvCxnSpPr>
              <a:cxnSpLocks/>
              <a:stCxn id="39" idx="4"/>
              <a:endCxn id="59" idx="0"/>
            </p:cNvCxnSpPr>
            <p:nvPr/>
          </p:nvCxnSpPr>
          <p:spPr>
            <a:xfrm rot="5400000">
              <a:off x="2465117" y="3807590"/>
              <a:ext cx="990298" cy="941829"/>
            </a:xfrm>
            <a:prstGeom prst="bentConnector3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7217083E-4F01-41E6-AC5B-6DB260E05A86}"/>
                </a:ext>
              </a:extLst>
            </p:cNvPr>
            <p:cNvSpPr/>
            <p:nvPr/>
          </p:nvSpPr>
          <p:spPr>
            <a:xfrm>
              <a:off x="7944161" y="4771102"/>
              <a:ext cx="533702" cy="533702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004C3FD0-F06C-4FFB-8180-2CACC85207DA}"/>
                </a:ext>
              </a:extLst>
            </p:cNvPr>
            <p:cNvSpPr/>
            <p:nvPr/>
          </p:nvSpPr>
          <p:spPr>
            <a:xfrm>
              <a:off x="7403647" y="1878053"/>
              <a:ext cx="533702" cy="533702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DE994A0A-C1E9-4BE1-B109-9205AAB1210D}"/>
                </a:ext>
              </a:extLst>
            </p:cNvPr>
            <p:cNvGrpSpPr/>
            <p:nvPr/>
          </p:nvGrpSpPr>
          <p:grpSpPr>
            <a:xfrm>
              <a:off x="8470749" y="1878053"/>
              <a:ext cx="1371600" cy="533702"/>
              <a:chOff x="850900" y="1720850"/>
              <a:chExt cx="1371600" cy="533702"/>
            </a:xfrm>
            <a:solidFill>
              <a:schemeClr val="accent4">
                <a:lumMod val="40000"/>
                <a:lumOff val="60000"/>
              </a:schemeClr>
            </a:solidFill>
          </p:grpSpPr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0FE951D4-A893-4487-939F-7A3A655C25A4}"/>
                  </a:ext>
                </a:extLst>
              </p:cNvPr>
              <p:cNvSpPr/>
              <p:nvPr/>
            </p:nvSpPr>
            <p:spPr>
              <a:xfrm>
                <a:off x="850900" y="1720850"/>
                <a:ext cx="533702" cy="533702"/>
              </a:xfrm>
              <a:prstGeom prst="rect">
                <a:avLst/>
              </a:prstGeom>
              <a:grpFill/>
            </p:spPr>
            <p:txBody>
              <a:bodyPr rtlCol="0" anchor="ctr"/>
              <a:lstStyle/>
              <a:p>
                <a:pPr algn="ctr"/>
                <a:endParaRPr lang="en-US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80" name="Oval 79">
                <a:extLst>
                  <a:ext uri="{FF2B5EF4-FFF2-40B4-BE49-F238E27FC236}">
                    <a16:creationId xmlns:a16="http://schemas.microsoft.com/office/drawing/2014/main" id="{0D2EE1A2-AF7C-471E-BD64-60A2C1149616}"/>
                  </a:ext>
                </a:extLst>
              </p:cNvPr>
              <p:cNvSpPr/>
              <p:nvPr/>
            </p:nvSpPr>
            <p:spPr>
              <a:xfrm>
                <a:off x="1688798" y="1720850"/>
                <a:ext cx="533702" cy="533702"/>
              </a:xfrm>
              <a:prstGeom prst="ellipse">
                <a:avLst/>
              </a:prstGeom>
              <a:grpFill/>
            </p:spPr>
            <p:txBody>
              <a:bodyPr rtlCol="0" anchor="ctr"/>
              <a:lstStyle/>
              <a:p>
                <a:pPr algn="ctr"/>
                <a:endParaRPr lang="en-US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p:grp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B54C3507-E848-4E8D-9288-DA95DD3514DD}"/>
                </a:ext>
              </a:extLst>
            </p:cNvPr>
            <p:cNvSpPr/>
            <p:nvPr/>
          </p:nvSpPr>
          <p:spPr>
            <a:xfrm>
              <a:off x="8889698" y="3249653"/>
              <a:ext cx="533702" cy="533702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cxnSp>
          <p:nvCxnSpPr>
            <p:cNvPr id="72" name="Connector: Elbow 71">
              <a:extLst>
                <a:ext uri="{FF2B5EF4-FFF2-40B4-BE49-F238E27FC236}">
                  <a16:creationId xmlns:a16="http://schemas.microsoft.com/office/drawing/2014/main" id="{98A8937F-1053-4BA8-BF2F-2A62D5FA065F}"/>
                </a:ext>
              </a:extLst>
            </p:cNvPr>
            <p:cNvCxnSpPr>
              <a:cxnSpLocks/>
              <a:stCxn id="81" idx="2"/>
            </p:cNvCxnSpPr>
            <p:nvPr/>
          </p:nvCxnSpPr>
          <p:spPr>
            <a:xfrm rot="16200000" flipH="1">
              <a:off x="6623125" y="2621229"/>
              <a:ext cx="837898" cy="418949"/>
            </a:xfrm>
            <a:prstGeom prst="bentConnector3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Connector: Elbow 72">
              <a:extLst>
                <a:ext uri="{FF2B5EF4-FFF2-40B4-BE49-F238E27FC236}">
                  <a16:creationId xmlns:a16="http://schemas.microsoft.com/office/drawing/2014/main" id="{B7B641D2-C854-4EC9-890A-5AD893D6E642}"/>
                </a:ext>
              </a:extLst>
            </p:cNvPr>
            <p:cNvCxnSpPr>
              <a:cxnSpLocks/>
              <a:stCxn id="82" idx="4"/>
            </p:cNvCxnSpPr>
            <p:nvPr/>
          </p:nvCxnSpPr>
          <p:spPr>
            <a:xfrm rot="5400000">
              <a:off x="7042075" y="2621230"/>
              <a:ext cx="837898" cy="418949"/>
            </a:xfrm>
            <a:prstGeom prst="bentConnector3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onnector: Elbow 73">
              <a:extLst>
                <a:ext uri="{FF2B5EF4-FFF2-40B4-BE49-F238E27FC236}">
                  <a16:creationId xmlns:a16="http://schemas.microsoft.com/office/drawing/2014/main" id="{69C49269-9BA4-4343-A0DC-E57054F30B67}"/>
                </a:ext>
              </a:extLst>
            </p:cNvPr>
            <p:cNvCxnSpPr>
              <a:stCxn id="79" idx="2"/>
              <a:endCxn id="71" idx="0"/>
            </p:cNvCxnSpPr>
            <p:nvPr/>
          </p:nvCxnSpPr>
          <p:spPr>
            <a:xfrm rot="16200000" flipH="1">
              <a:off x="8528125" y="2621229"/>
              <a:ext cx="837898" cy="418949"/>
            </a:xfrm>
            <a:prstGeom prst="bentConnector3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Connector: Elbow 74">
              <a:extLst>
                <a:ext uri="{FF2B5EF4-FFF2-40B4-BE49-F238E27FC236}">
                  <a16:creationId xmlns:a16="http://schemas.microsoft.com/office/drawing/2014/main" id="{ECE5D560-D9E3-458C-9892-A6615B6F1263}"/>
                </a:ext>
              </a:extLst>
            </p:cNvPr>
            <p:cNvCxnSpPr>
              <a:stCxn id="80" idx="4"/>
              <a:endCxn id="71" idx="0"/>
            </p:cNvCxnSpPr>
            <p:nvPr/>
          </p:nvCxnSpPr>
          <p:spPr>
            <a:xfrm rot="5400000">
              <a:off x="8947075" y="2621230"/>
              <a:ext cx="837898" cy="418949"/>
            </a:xfrm>
            <a:prstGeom prst="bentConnector3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Connector: Elbow 76">
              <a:extLst>
                <a:ext uri="{FF2B5EF4-FFF2-40B4-BE49-F238E27FC236}">
                  <a16:creationId xmlns:a16="http://schemas.microsoft.com/office/drawing/2014/main" id="{B91AE79D-BE22-405C-937C-DA80BFCB2938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7232725" y="3802178"/>
              <a:ext cx="990298" cy="952651"/>
            </a:xfrm>
            <a:prstGeom prst="bentConnector3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Connector: Elbow 77">
              <a:extLst>
                <a:ext uri="{FF2B5EF4-FFF2-40B4-BE49-F238E27FC236}">
                  <a16:creationId xmlns:a16="http://schemas.microsoft.com/office/drawing/2014/main" id="{910ABEBA-098F-4ED8-A51D-5DB782AB08E9}"/>
                </a:ext>
              </a:extLst>
            </p:cNvPr>
            <p:cNvCxnSpPr>
              <a:cxnSpLocks/>
              <a:stCxn id="71" idx="4"/>
            </p:cNvCxnSpPr>
            <p:nvPr/>
          </p:nvCxnSpPr>
          <p:spPr>
            <a:xfrm rot="5400000">
              <a:off x="8185226" y="3802330"/>
              <a:ext cx="990298" cy="952349"/>
            </a:xfrm>
            <a:prstGeom prst="bentConnector3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TextBox 11">
              <a:extLst>
                <a:ext uri="{FF2B5EF4-FFF2-40B4-BE49-F238E27FC236}">
                  <a16:creationId xmlns:a16="http://schemas.microsoft.com/office/drawing/2014/main" id="{42731BF8-37D1-469E-8892-533274508D86}"/>
                </a:ext>
              </a:extLst>
            </p:cNvPr>
            <p:cNvSpPr txBox="1"/>
            <p:nvPr/>
          </p:nvSpPr>
          <p:spPr>
            <a:xfrm>
              <a:off x="4574480" y="3420936"/>
              <a:ext cx="1544289" cy="17671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540"/>
                </a:lnSpc>
              </a:pPr>
              <a:r>
                <a:rPr lang="en-US" sz="1100" spc="44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Public Sans Bold"/>
                </a:rPr>
                <a:t>PARENTS</a:t>
              </a:r>
            </a:p>
          </p:txBody>
        </p:sp>
        <p:sp>
          <p:nvSpPr>
            <p:cNvPr id="86" name="TextBox 11">
              <a:extLst>
                <a:ext uri="{FF2B5EF4-FFF2-40B4-BE49-F238E27FC236}">
                  <a16:creationId xmlns:a16="http://schemas.microsoft.com/office/drawing/2014/main" id="{743DD8DC-679D-4C17-B6C3-C0B90027844A}"/>
                </a:ext>
              </a:extLst>
            </p:cNvPr>
            <p:cNvSpPr txBox="1"/>
            <p:nvPr/>
          </p:nvSpPr>
          <p:spPr>
            <a:xfrm>
              <a:off x="2755900" y="4952147"/>
              <a:ext cx="837898" cy="176715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ts val="1540"/>
                </a:lnSpc>
              </a:pPr>
              <a:r>
                <a:rPr lang="en-US" sz="1100" spc="44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Public Sans Bold"/>
                </a:rPr>
                <a:t>     YOU</a:t>
              </a:r>
            </a:p>
          </p:txBody>
        </p:sp>
        <p:sp>
          <p:nvSpPr>
            <p:cNvPr id="87" name="TextBox 11">
              <a:extLst>
                <a:ext uri="{FF2B5EF4-FFF2-40B4-BE49-F238E27FC236}">
                  <a16:creationId xmlns:a16="http://schemas.microsoft.com/office/drawing/2014/main" id="{FDEA2E91-7A60-4E03-BC99-AAF4C5FF242F}"/>
                </a:ext>
              </a:extLst>
            </p:cNvPr>
            <p:cNvSpPr txBox="1"/>
            <p:nvPr/>
          </p:nvSpPr>
          <p:spPr>
            <a:xfrm>
              <a:off x="8442604" y="4952144"/>
              <a:ext cx="837898" cy="176715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ts val="1540"/>
                </a:lnSpc>
              </a:pPr>
              <a:r>
                <a:rPr lang="en-US" sz="1100" spc="44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Public Sans Bold"/>
                </a:rPr>
                <a:t>     SPOUSE</a:t>
              </a:r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34496C47-671A-4CA5-AC1B-235710EBD5B8}"/>
                </a:ext>
              </a:extLst>
            </p:cNvPr>
            <p:cNvSpPr/>
            <p:nvPr/>
          </p:nvSpPr>
          <p:spPr>
            <a:xfrm>
              <a:off x="5079773" y="6140148"/>
              <a:ext cx="533702" cy="533702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89" name="TextBox 11">
              <a:extLst>
                <a:ext uri="{FF2B5EF4-FFF2-40B4-BE49-F238E27FC236}">
                  <a16:creationId xmlns:a16="http://schemas.microsoft.com/office/drawing/2014/main" id="{33E3CBEB-2252-4EC7-BFB1-F9470CC14C6E}"/>
                </a:ext>
              </a:extLst>
            </p:cNvPr>
            <p:cNvSpPr txBox="1"/>
            <p:nvPr/>
          </p:nvSpPr>
          <p:spPr>
            <a:xfrm>
              <a:off x="5613475" y="6323746"/>
              <a:ext cx="837898" cy="176715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ts val="1540"/>
                </a:lnSpc>
              </a:pPr>
              <a:r>
                <a:rPr lang="en-US" sz="1100" spc="44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Public Sans Bold"/>
                </a:rPr>
                <a:t>     CHILD</a:t>
              </a:r>
            </a:p>
          </p:txBody>
        </p:sp>
        <p:cxnSp>
          <p:nvCxnSpPr>
            <p:cNvPr id="90" name="Connector: Elbow 89">
              <a:extLst>
                <a:ext uri="{FF2B5EF4-FFF2-40B4-BE49-F238E27FC236}">
                  <a16:creationId xmlns:a16="http://schemas.microsoft.com/office/drawing/2014/main" id="{F65C9AD4-2709-4E18-9B4A-A5A0E146C6AF}"/>
                </a:ext>
              </a:extLst>
            </p:cNvPr>
            <p:cNvCxnSpPr>
              <a:cxnSpLocks/>
              <a:stCxn id="59" idx="2"/>
              <a:endCxn id="88" idx="0"/>
            </p:cNvCxnSpPr>
            <p:nvPr/>
          </p:nvCxnSpPr>
          <p:spPr>
            <a:xfrm rot="16200000" flipH="1">
              <a:off x="3501591" y="4295114"/>
              <a:ext cx="832793" cy="2857273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Connector: Elbow 92">
              <a:extLst>
                <a:ext uri="{FF2B5EF4-FFF2-40B4-BE49-F238E27FC236}">
                  <a16:creationId xmlns:a16="http://schemas.microsoft.com/office/drawing/2014/main" id="{ABBBEB08-C990-49AF-84BC-864C2CFB43B8}"/>
                </a:ext>
              </a:extLst>
            </p:cNvPr>
            <p:cNvCxnSpPr>
              <a:cxnSpLocks/>
              <a:stCxn id="84" idx="4"/>
              <a:endCxn id="88" idx="0"/>
            </p:cNvCxnSpPr>
            <p:nvPr/>
          </p:nvCxnSpPr>
          <p:spPr>
            <a:xfrm rot="5400000">
              <a:off x="6361146" y="4290282"/>
              <a:ext cx="835344" cy="2864388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97" name="Picture 5">
              <a:extLst>
                <a:ext uri="{FF2B5EF4-FFF2-40B4-BE49-F238E27FC236}">
                  <a16:creationId xmlns:a16="http://schemas.microsoft.com/office/drawing/2014/main" id="{BED7754D-768C-4ED9-9491-2F51CA0C93A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8861553" y="6804323"/>
              <a:ext cx="786428" cy="164725"/>
            </a:xfrm>
            <a:prstGeom prst="rect">
              <a:avLst/>
            </a:prstGeom>
          </p:spPr>
        </p:pic>
        <p:sp>
          <p:nvSpPr>
            <p:cNvPr id="46" name="TextBox 11">
              <a:extLst>
                <a:ext uri="{FF2B5EF4-FFF2-40B4-BE49-F238E27FC236}">
                  <a16:creationId xmlns:a16="http://schemas.microsoft.com/office/drawing/2014/main" id="{5AACE398-834C-43F2-A203-62C6E3EB9E68}"/>
                </a:ext>
              </a:extLst>
            </p:cNvPr>
            <p:cNvSpPr txBox="1"/>
            <p:nvPr/>
          </p:nvSpPr>
          <p:spPr>
            <a:xfrm>
              <a:off x="345605" y="1534819"/>
              <a:ext cx="1544289" cy="17671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540"/>
                </a:lnSpc>
              </a:pPr>
              <a:r>
                <a:rPr lang="en-US" sz="1100" spc="44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Public Sans Bold"/>
                </a:rPr>
                <a:t>Italy</a:t>
              </a:r>
            </a:p>
          </p:txBody>
        </p:sp>
        <p:sp>
          <p:nvSpPr>
            <p:cNvPr id="47" name="TextBox 11">
              <a:extLst>
                <a:ext uri="{FF2B5EF4-FFF2-40B4-BE49-F238E27FC236}">
                  <a16:creationId xmlns:a16="http://schemas.microsoft.com/office/drawing/2014/main" id="{9A4AABB5-0DF1-4458-8280-8E782E502551}"/>
                </a:ext>
              </a:extLst>
            </p:cNvPr>
            <p:cNvSpPr txBox="1"/>
            <p:nvPr/>
          </p:nvSpPr>
          <p:spPr>
            <a:xfrm>
              <a:off x="1211611" y="1529721"/>
              <a:ext cx="1544289" cy="17671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540"/>
                </a:lnSpc>
              </a:pPr>
              <a:r>
                <a:rPr lang="en-US" sz="1100" spc="44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Public Sans Bold"/>
                </a:rPr>
                <a:t>Italy</a:t>
              </a:r>
            </a:p>
          </p:txBody>
        </p:sp>
        <p:sp>
          <p:nvSpPr>
            <p:cNvPr id="48" name="TextBox 11">
              <a:extLst>
                <a:ext uri="{FF2B5EF4-FFF2-40B4-BE49-F238E27FC236}">
                  <a16:creationId xmlns:a16="http://schemas.microsoft.com/office/drawing/2014/main" id="{E7CA69F2-45CE-40F0-9B8B-80CAE6DCF852}"/>
                </a:ext>
              </a:extLst>
            </p:cNvPr>
            <p:cNvSpPr txBox="1"/>
            <p:nvPr/>
          </p:nvSpPr>
          <p:spPr>
            <a:xfrm>
              <a:off x="2250605" y="1536781"/>
              <a:ext cx="1544289" cy="17671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540"/>
                </a:lnSpc>
              </a:pPr>
              <a:r>
                <a:rPr lang="en-US" sz="1100" spc="44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Public Sans Bold"/>
                </a:rPr>
                <a:t>UK</a:t>
              </a:r>
            </a:p>
          </p:txBody>
        </p:sp>
        <p:sp>
          <p:nvSpPr>
            <p:cNvPr id="49" name="TextBox 11">
              <a:extLst>
                <a:ext uri="{FF2B5EF4-FFF2-40B4-BE49-F238E27FC236}">
                  <a16:creationId xmlns:a16="http://schemas.microsoft.com/office/drawing/2014/main" id="{76B41A18-43D2-46BC-BEAF-F1CECF68F285}"/>
                </a:ext>
              </a:extLst>
            </p:cNvPr>
            <p:cNvSpPr txBox="1"/>
            <p:nvPr/>
          </p:nvSpPr>
          <p:spPr>
            <a:xfrm>
              <a:off x="3102990" y="1531189"/>
              <a:ext cx="1544289" cy="17671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540"/>
                </a:lnSpc>
              </a:pPr>
              <a:r>
                <a:rPr lang="en-US" sz="1100" spc="44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Public Sans Bold"/>
                </a:rPr>
                <a:t>Vietnam</a:t>
              </a:r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7106B32B-4AF0-4F97-92DD-D588D13E8173}"/>
                </a:ext>
              </a:extLst>
            </p:cNvPr>
            <p:cNvSpPr/>
            <p:nvPr/>
          </p:nvSpPr>
          <p:spPr>
            <a:xfrm>
              <a:off x="3164329" y="3249653"/>
              <a:ext cx="533702" cy="533702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77823284-9DA8-467A-8E4A-296D722072FC}"/>
                </a:ext>
              </a:extLst>
            </p:cNvPr>
            <p:cNvSpPr/>
            <p:nvPr/>
          </p:nvSpPr>
          <p:spPr>
            <a:xfrm>
              <a:off x="3164330" y="3249653"/>
              <a:ext cx="277069" cy="533702"/>
            </a:xfrm>
            <a:custGeom>
              <a:avLst/>
              <a:gdLst>
                <a:gd name="connsiteX0" fmla="*/ 266851 w 277069"/>
                <a:gd name="connsiteY0" fmla="*/ 0 h 533702"/>
                <a:gd name="connsiteX1" fmla="*/ 277069 w 277069"/>
                <a:gd name="connsiteY1" fmla="*/ 1030 h 533702"/>
                <a:gd name="connsiteX2" fmla="*/ 277069 w 277069"/>
                <a:gd name="connsiteY2" fmla="*/ 532672 h 533702"/>
                <a:gd name="connsiteX3" fmla="*/ 266851 w 277069"/>
                <a:gd name="connsiteY3" fmla="*/ 533702 h 533702"/>
                <a:gd name="connsiteX4" fmla="*/ 0 w 277069"/>
                <a:gd name="connsiteY4" fmla="*/ 266851 h 533702"/>
                <a:gd name="connsiteX5" fmla="*/ 266851 w 277069"/>
                <a:gd name="connsiteY5" fmla="*/ 0 h 533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7069" h="533702">
                  <a:moveTo>
                    <a:pt x="266851" y="0"/>
                  </a:moveTo>
                  <a:lnTo>
                    <a:pt x="277069" y="1030"/>
                  </a:lnTo>
                  <a:lnTo>
                    <a:pt x="277069" y="532672"/>
                  </a:lnTo>
                  <a:lnTo>
                    <a:pt x="266851" y="533702"/>
                  </a:lnTo>
                  <a:cubicBezTo>
                    <a:pt x="119473" y="533702"/>
                    <a:pt x="0" y="414229"/>
                    <a:pt x="0" y="266851"/>
                  </a:cubicBezTo>
                  <a:cubicBezTo>
                    <a:pt x="0" y="119473"/>
                    <a:pt x="119473" y="0"/>
                    <a:pt x="266851" y="0"/>
                  </a:cubicBez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</p:spPr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DB254C68-E9E3-448A-93E7-302E990B962A}"/>
                </a:ext>
              </a:extLst>
            </p:cNvPr>
            <p:cNvSpPr/>
            <p:nvPr/>
          </p:nvSpPr>
          <p:spPr>
            <a:xfrm>
              <a:off x="2222497" y="4772184"/>
              <a:ext cx="266551" cy="533702"/>
            </a:xfrm>
            <a:prstGeom prst="rect">
              <a:avLst/>
            </a:prstGeom>
            <a:solidFill>
              <a:srgbClr val="D99694"/>
            </a:solidFill>
          </p:spPr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BC6130E0-CB64-4A25-A669-D6201F10A62C}"/>
                </a:ext>
              </a:extLst>
            </p:cNvPr>
            <p:cNvSpPr/>
            <p:nvPr/>
          </p:nvSpPr>
          <p:spPr>
            <a:xfrm>
              <a:off x="2489048" y="4773653"/>
              <a:ext cx="267002" cy="267002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98" name="TextBox 11">
              <a:extLst>
                <a:ext uri="{FF2B5EF4-FFF2-40B4-BE49-F238E27FC236}">
                  <a16:creationId xmlns:a16="http://schemas.microsoft.com/office/drawing/2014/main" id="{186C2EA2-304B-4B45-8571-A2EA5F21CE88}"/>
                </a:ext>
              </a:extLst>
            </p:cNvPr>
            <p:cNvSpPr txBox="1"/>
            <p:nvPr/>
          </p:nvSpPr>
          <p:spPr>
            <a:xfrm>
              <a:off x="6046123" y="1535308"/>
              <a:ext cx="1544289" cy="17671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540"/>
                </a:lnSpc>
              </a:pPr>
              <a:r>
                <a:rPr lang="en-US" sz="1100" spc="44" dirty="0" err="1">
                  <a:solidFill>
                    <a:schemeClr val="tx1">
                      <a:lumMod val="85000"/>
                      <a:lumOff val="15000"/>
                    </a:schemeClr>
                  </a:solidFill>
                  <a:latin typeface="Public Sans Bold"/>
                </a:rPr>
                <a:t>Swiden</a:t>
              </a:r>
              <a:endParaRPr lang="en-US" sz="1100" spc="44" dirty="0">
                <a:solidFill>
                  <a:schemeClr val="tx1">
                    <a:lumMod val="85000"/>
                    <a:lumOff val="15000"/>
                  </a:schemeClr>
                </a:solidFill>
                <a:latin typeface="Public Sans Bold"/>
              </a:endParaRPr>
            </a:p>
          </p:txBody>
        </p:sp>
        <p:sp>
          <p:nvSpPr>
            <p:cNvPr id="99" name="TextBox 11">
              <a:extLst>
                <a:ext uri="{FF2B5EF4-FFF2-40B4-BE49-F238E27FC236}">
                  <a16:creationId xmlns:a16="http://schemas.microsoft.com/office/drawing/2014/main" id="{34499C02-DAA5-4919-BA8A-BD0E4AA36737}"/>
                </a:ext>
              </a:extLst>
            </p:cNvPr>
            <p:cNvSpPr txBox="1"/>
            <p:nvPr/>
          </p:nvSpPr>
          <p:spPr>
            <a:xfrm>
              <a:off x="6912129" y="1530210"/>
              <a:ext cx="1544289" cy="17671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540"/>
                </a:lnSpc>
              </a:pPr>
              <a:r>
                <a:rPr lang="en-US" sz="1100" spc="44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Public Sans Bold"/>
                </a:rPr>
                <a:t>UK</a:t>
              </a:r>
            </a:p>
          </p:txBody>
        </p:sp>
        <p:sp>
          <p:nvSpPr>
            <p:cNvPr id="100" name="TextBox 11">
              <a:extLst>
                <a:ext uri="{FF2B5EF4-FFF2-40B4-BE49-F238E27FC236}">
                  <a16:creationId xmlns:a16="http://schemas.microsoft.com/office/drawing/2014/main" id="{04986780-4445-4CB2-B7E2-26534BD95FD2}"/>
                </a:ext>
              </a:extLst>
            </p:cNvPr>
            <p:cNvSpPr txBox="1"/>
            <p:nvPr/>
          </p:nvSpPr>
          <p:spPr>
            <a:xfrm>
              <a:off x="7951123" y="1537270"/>
              <a:ext cx="1544289" cy="17671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540"/>
                </a:lnSpc>
              </a:pPr>
              <a:r>
                <a:rPr lang="en-US" sz="1100" spc="44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Public Sans Bold"/>
                </a:rPr>
                <a:t>Brazil</a:t>
              </a:r>
            </a:p>
          </p:txBody>
        </p:sp>
        <p:sp>
          <p:nvSpPr>
            <p:cNvPr id="101" name="TextBox 11">
              <a:extLst>
                <a:ext uri="{FF2B5EF4-FFF2-40B4-BE49-F238E27FC236}">
                  <a16:creationId xmlns:a16="http://schemas.microsoft.com/office/drawing/2014/main" id="{F75D30E1-8564-4B9E-A4AA-57B17301752E}"/>
                </a:ext>
              </a:extLst>
            </p:cNvPr>
            <p:cNvSpPr txBox="1"/>
            <p:nvPr/>
          </p:nvSpPr>
          <p:spPr>
            <a:xfrm>
              <a:off x="8803508" y="1531678"/>
              <a:ext cx="1544289" cy="17671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540"/>
                </a:lnSpc>
              </a:pPr>
              <a:r>
                <a:rPr lang="en-US" sz="1100" spc="44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Public Sans Bold"/>
                </a:rPr>
                <a:t>Brazil</a:t>
              </a: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7FCE9F72-8770-4915-8D3F-547D9944E68B}"/>
                </a:ext>
              </a:extLst>
            </p:cNvPr>
            <p:cNvSpPr/>
            <p:nvPr/>
          </p:nvSpPr>
          <p:spPr>
            <a:xfrm>
              <a:off x="6565749" y="1878053"/>
              <a:ext cx="533702" cy="533702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grpSp>
          <p:nvGrpSpPr>
            <p:cNvPr id="103" name="Group 102">
              <a:extLst>
                <a:ext uri="{FF2B5EF4-FFF2-40B4-BE49-F238E27FC236}">
                  <a16:creationId xmlns:a16="http://schemas.microsoft.com/office/drawing/2014/main" id="{E2071D39-8E81-4156-B2F5-0409D4C62F75}"/>
                </a:ext>
              </a:extLst>
            </p:cNvPr>
            <p:cNvGrpSpPr/>
            <p:nvPr/>
          </p:nvGrpSpPr>
          <p:grpSpPr>
            <a:xfrm>
              <a:off x="6984698" y="3249457"/>
              <a:ext cx="533703" cy="534093"/>
              <a:chOff x="6565748" y="1796659"/>
              <a:chExt cx="533703" cy="534093"/>
            </a:xfrm>
          </p:grpSpPr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A20219C7-1814-4955-BB64-093CC16B2080}"/>
                  </a:ext>
                </a:extLst>
              </p:cNvPr>
              <p:cNvSpPr/>
              <p:nvPr/>
            </p:nvSpPr>
            <p:spPr>
              <a:xfrm>
                <a:off x="6565749" y="1797050"/>
                <a:ext cx="533702" cy="533702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</p:spPr>
            <p:txBody>
              <a:bodyPr rtlCol="0" anchor="ctr"/>
              <a:lstStyle/>
              <a:p>
                <a:pPr algn="ctr"/>
                <a:endParaRPr lang="en-US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105" name="Rectangle 104">
                <a:extLst>
                  <a:ext uri="{FF2B5EF4-FFF2-40B4-BE49-F238E27FC236}">
                    <a16:creationId xmlns:a16="http://schemas.microsoft.com/office/drawing/2014/main" id="{831845D3-4B78-4FEF-9402-51D32649E166}"/>
                  </a:ext>
                </a:extLst>
              </p:cNvPr>
              <p:cNvSpPr/>
              <p:nvPr/>
            </p:nvSpPr>
            <p:spPr>
              <a:xfrm>
                <a:off x="6565748" y="1796659"/>
                <a:ext cx="266850" cy="533702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txBody>
              <a:bodyPr rtlCol="0" anchor="ctr"/>
              <a:lstStyle/>
              <a:p>
                <a:pPr algn="ctr"/>
                <a:endParaRPr lang="en-US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p:grp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84CA3083-C95E-4252-AFC2-498F6DA71FC8}"/>
                </a:ext>
              </a:extLst>
            </p:cNvPr>
            <p:cNvSpPr/>
            <p:nvPr/>
          </p:nvSpPr>
          <p:spPr>
            <a:xfrm>
              <a:off x="7937500" y="5022628"/>
              <a:ext cx="296861" cy="282175"/>
            </a:xfrm>
            <a:custGeom>
              <a:avLst/>
              <a:gdLst>
                <a:gd name="connsiteX0" fmla="*/ 1545 w 296861"/>
                <a:gd name="connsiteY0" fmla="*/ 0 h 282175"/>
                <a:gd name="connsiteX1" fmla="*/ 281885 w 296861"/>
                <a:gd name="connsiteY1" fmla="*/ 0 h 282175"/>
                <a:gd name="connsiteX2" fmla="*/ 281885 w 296861"/>
                <a:gd name="connsiteY2" fmla="*/ 279150 h 282175"/>
                <a:gd name="connsiteX3" fmla="*/ 296861 w 296861"/>
                <a:gd name="connsiteY3" fmla="*/ 279150 h 282175"/>
                <a:gd name="connsiteX4" fmla="*/ 266851 w 296861"/>
                <a:gd name="connsiteY4" fmla="*/ 282175 h 282175"/>
                <a:gd name="connsiteX5" fmla="*/ 0 w 296861"/>
                <a:gd name="connsiteY5" fmla="*/ 15324 h 282175"/>
                <a:gd name="connsiteX6" fmla="*/ 1545 w 296861"/>
                <a:gd name="connsiteY6" fmla="*/ 0 h 282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6861" h="282175">
                  <a:moveTo>
                    <a:pt x="1545" y="0"/>
                  </a:moveTo>
                  <a:lnTo>
                    <a:pt x="281885" y="0"/>
                  </a:lnTo>
                  <a:lnTo>
                    <a:pt x="281885" y="279150"/>
                  </a:lnTo>
                  <a:lnTo>
                    <a:pt x="296861" y="279150"/>
                  </a:lnTo>
                  <a:lnTo>
                    <a:pt x="266851" y="282175"/>
                  </a:lnTo>
                  <a:cubicBezTo>
                    <a:pt x="119473" y="282175"/>
                    <a:pt x="0" y="162702"/>
                    <a:pt x="0" y="15324"/>
                  </a:cubicBezTo>
                  <a:lnTo>
                    <a:pt x="1545" y="0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</p:spPr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FA64DAC9-22F9-44FB-AFD7-8A65BE5D4BF1}"/>
                </a:ext>
              </a:extLst>
            </p:cNvPr>
            <p:cNvSpPr/>
            <p:nvPr/>
          </p:nvSpPr>
          <p:spPr>
            <a:xfrm>
              <a:off x="7939044" y="4771101"/>
              <a:ext cx="280340" cy="251527"/>
            </a:xfrm>
            <a:custGeom>
              <a:avLst/>
              <a:gdLst>
                <a:gd name="connsiteX0" fmla="*/ 265306 w 280340"/>
                <a:gd name="connsiteY0" fmla="*/ 0 h 251527"/>
                <a:gd name="connsiteX1" fmla="*/ 280340 w 280340"/>
                <a:gd name="connsiteY1" fmla="*/ 1516 h 251527"/>
                <a:gd name="connsiteX2" fmla="*/ 280340 w 280340"/>
                <a:gd name="connsiteY2" fmla="*/ 251527 h 251527"/>
                <a:gd name="connsiteX3" fmla="*/ 0 w 280340"/>
                <a:gd name="connsiteY3" fmla="*/ 251527 h 251527"/>
                <a:gd name="connsiteX4" fmla="*/ 3876 w 280340"/>
                <a:gd name="connsiteY4" fmla="*/ 213071 h 251527"/>
                <a:gd name="connsiteX5" fmla="*/ 265306 w 280340"/>
                <a:gd name="connsiteY5" fmla="*/ 0 h 251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0340" h="251527">
                  <a:moveTo>
                    <a:pt x="265306" y="0"/>
                  </a:moveTo>
                  <a:lnTo>
                    <a:pt x="280340" y="1516"/>
                  </a:lnTo>
                  <a:lnTo>
                    <a:pt x="280340" y="251527"/>
                  </a:lnTo>
                  <a:lnTo>
                    <a:pt x="0" y="251527"/>
                  </a:lnTo>
                  <a:lnTo>
                    <a:pt x="3876" y="213071"/>
                  </a:lnTo>
                  <a:cubicBezTo>
                    <a:pt x="28760" y="91471"/>
                    <a:pt x="136350" y="0"/>
                    <a:pt x="265306" y="0"/>
                  </a:cubicBez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</p:spPr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48330A3A-BFF1-4693-BD4C-47B159A8770E}"/>
                </a:ext>
              </a:extLst>
            </p:cNvPr>
            <p:cNvSpPr/>
            <p:nvPr/>
          </p:nvSpPr>
          <p:spPr>
            <a:xfrm>
              <a:off x="7937500" y="5022627"/>
              <a:ext cx="1545" cy="15324"/>
            </a:xfrm>
            <a:custGeom>
              <a:avLst/>
              <a:gdLst>
                <a:gd name="connsiteX0" fmla="*/ 0 w 1545"/>
                <a:gd name="connsiteY0" fmla="*/ 0 h 15324"/>
                <a:gd name="connsiteX1" fmla="*/ 1545 w 1545"/>
                <a:gd name="connsiteY1" fmla="*/ 0 h 15324"/>
                <a:gd name="connsiteX2" fmla="*/ 0 w 1545"/>
                <a:gd name="connsiteY2" fmla="*/ 15324 h 15324"/>
                <a:gd name="connsiteX3" fmla="*/ 0 w 1545"/>
                <a:gd name="connsiteY3" fmla="*/ 0 h 153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5" h="15324">
                  <a:moveTo>
                    <a:pt x="0" y="0"/>
                  </a:moveTo>
                  <a:lnTo>
                    <a:pt x="1545" y="0"/>
                  </a:lnTo>
                  <a:lnTo>
                    <a:pt x="0" y="153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6D4BA"/>
            </a:solidFill>
          </p:spPr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20" name="Rectangle 119">
              <a:extLst>
                <a:ext uri="{FF2B5EF4-FFF2-40B4-BE49-F238E27FC236}">
                  <a16:creationId xmlns:a16="http://schemas.microsoft.com/office/drawing/2014/main" id="{5CECF67F-04FE-4010-BD0C-D13A7FF29FAF}"/>
                </a:ext>
              </a:extLst>
            </p:cNvPr>
            <p:cNvSpPr/>
            <p:nvPr/>
          </p:nvSpPr>
          <p:spPr>
            <a:xfrm>
              <a:off x="5344071" y="6140148"/>
              <a:ext cx="269404" cy="269404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21" name="Rectangle 120">
              <a:extLst>
                <a:ext uri="{FF2B5EF4-FFF2-40B4-BE49-F238E27FC236}">
                  <a16:creationId xmlns:a16="http://schemas.microsoft.com/office/drawing/2014/main" id="{D0821802-19B5-4F76-B82C-6BCFBF6AFEDB}"/>
                </a:ext>
              </a:extLst>
            </p:cNvPr>
            <p:cNvSpPr/>
            <p:nvPr/>
          </p:nvSpPr>
          <p:spPr>
            <a:xfrm>
              <a:off x="5077220" y="6140148"/>
              <a:ext cx="269404" cy="269404"/>
            </a:xfrm>
            <a:prstGeom prst="rect">
              <a:avLst/>
            </a:prstGeom>
            <a:solidFill>
              <a:srgbClr val="D99694"/>
            </a:solidFill>
          </p:spPr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365C0D87-E2DB-4584-B5E8-D2912CCB47E8}"/>
                </a:ext>
              </a:extLst>
            </p:cNvPr>
            <p:cNvGrpSpPr/>
            <p:nvPr/>
          </p:nvGrpSpPr>
          <p:grpSpPr>
            <a:xfrm>
              <a:off x="5348437" y="6411885"/>
              <a:ext cx="262485" cy="259419"/>
              <a:chOff x="5358654" y="6330582"/>
              <a:chExt cx="262485" cy="259419"/>
            </a:xfrm>
          </p:grpSpPr>
          <p:sp>
            <p:nvSpPr>
              <p:cNvPr id="128" name="Freeform: Shape 127">
                <a:extLst>
                  <a:ext uri="{FF2B5EF4-FFF2-40B4-BE49-F238E27FC236}">
                    <a16:creationId xmlns:a16="http://schemas.microsoft.com/office/drawing/2014/main" id="{0A6598EA-3982-4A7A-BB6A-2D2DA84F4AE8}"/>
                  </a:ext>
                </a:extLst>
              </p:cNvPr>
              <p:cNvSpPr/>
              <p:nvPr/>
            </p:nvSpPr>
            <p:spPr>
              <a:xfrm rot="16200000">
                <a:off x="5365134" y="6332638"/>
                <a:ext cx="255891" cy="256119"/>
              </a:xfrm>
              <a:custGeom>
                <a:avLst/>
                <a:gdLst>
                  <a:gd name="connsiteX0" fmla="*/ 0 w 255891"/>
                  <a:gd name="connsiteY0" fmla="*/ 0 h 256119"/>
                  <a:gd name="connsiteX1" fmla="*/ 255891 w 255891"/>
                  <a:gd name="connsiteY1" fmla="*/ 0 h 256119"/>
                  <a:gd name="connsiteX2" fmla="*/ 0 w 255891"/>
                  <a:gd name="connsiteY2" fmla="*/ 256119 h 256119"/>
                  <a:gd name="connsiteX3" fmla="*/ 0 w 255891"/>
                  <a:gd name="connsiteY3" fmla="*/ 0 h 2561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55891" h="256119">
                    <a:moveTo>
                      <a:pt x="0" y="0"/>
                    </a:moveTo>
                    <a:lnTo>
                      <a:pt x="255891" y="0"/>
                    </a:lnTo>
                    <a:lnTo>
                      <a:pt x="0" y="25611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5">
                  <a:lumMod val="40000"/>
                  <a:lumOff val="60000"/>
                </a:schemeClr>
              </a:solidFill>
            </p:spPr>
            <p:txBody>
              <a:bodyPr wrap="square" rtlCol="0" anchor="ctr">
                <a:noAutofit/>
              </a:bodyPr>
              <a:lstStyle/>
              <a:p>
                <a:pPr algn="ctr"/>
                <a:endParaRPr lang="en-US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126" name="Freeform: Shape 125">
                <a:extLst>
                  <a:ext uri="{FF2B5EF4-FFF2-40B4-BE49-F238E27FC236}">
                    <a16:creationId xmlns:a16="http://schemas.microsoft.com/office/drawing/2014/main" id="{E378F2EF-DE75-4192-91F9-7E3340A4E038}"/>
                  </a:ext>
                </a:extLst>
              </p:cNvPr>
              <p:cNvSpPr/>
              <p:nvPr/>
            </p:nvSpPr>
            <p:spPr>
              <a:xfrm>
                <a:off x="5358654" y="6330582"/>
                <a:ext cx="262485" cy="259419"/>
              </a:xfrm>
              <a:custGeom>
                <a:avLst/>
                <a:gdLst>
                  <a:gd name="connsiteX0" fmla="*/ 0 w 262485"/>
                  <a:gd name="connsiteY0" fmla="*/ 0 h 259419"/>
                  <a:gd name="connsiteX1" fmla="*/ 262485 w 262485"/>
                  <a:gd name="connsiteY1" fmla="*/ 0 h 259419"/>
                  <a:gd name="connsiteX2" fmla="*/ 262485 w 262485"/>
                  <a:gd name="connsiteY2" fmla="*/ 256119 h 259419"/>
                  <a:gd name="connsiteX3" fmla="*/ 259188 w 262485"/>
                  <a:gd name="connsiteY3" fmla="*/ 259419 h 259419"/>
                  <a:gd name="connsiteX4" fmla="*/ 0 w 262485"/>
                  <a:gd name="connsiteY4" fmla="*/ 0 h 2594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2485" h="259419">
                    <a:moveTo>
                      <a:pt x="0" y="0"/>
                    </a:moveTo>
                    <a:lnTo>
                      <a:pt x="262485" y="0"/>
                    </a:lnTo>
                    <a:lnTo>
                      <a:pt x="262485" y="256119"/>
                    </a:lnTo>
                    <a:lnTo>
                      <a:pt x="259188" y="25941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AC090"/>
              </a:solidFill>
            </p:spPr>
            <p:txBody>
              <a:bodyPr wrap="square" rtlCol="0" anchor="ctr">
                <a:noAutofit/>
              </a:bodyPr>
              <a:lstStyle/>
              <a:p>
                <a:pPr algn="ctr"/>
                <a:endParaRPr lang="en-US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339349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20</Words>
  <Application>Microsoft Office PowerPoint</Application>
  <PresentationFormat>Custom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Public Sans Bold</vt:lpstr>
      <vt:lpstr>Arial</vt:lpstr>
      <vt:lpstr>Public Sans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Genogram templates</dc:title>
  <cp:lastModifiedBy>Hương Tecpen</cp:lastModifiedBy>
  <cp:revision>7</cp:revision>
  <dcterms:created xsi:type="dcterms:W3CDTF">2006-08-16T00:00:00Z</dcterms:created>
  <dcterms:modified xsi:type="dcterms:W3CDTF">2022-04-01T09:41:22Z</dcterms:modified>
  <dc:identifier>DAE8iJcuslY</dc:identifier>
</cp:coreProperties>
</file>