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404040"/>
    <a:srgbClr val="9E041A"/>
    <a:srgbClr val="D70521"/>
    <a:srgbClr val="89C3EB"/>
    <a:srgbClr val="FFFF00"/>
    <a:srgbClr val="00AF54"/>
    <a:srgbClr val="FFFFFF"/>
    <a:srgbClr val="949494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4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0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5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7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8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1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7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6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2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Picture 370">
            <a:hlinkClick r:id="rId2"/>
            <a:extLst>
              <a:ext uri="{FF2B5EF4-FFF2-40B4-BE49-F238E27FC236}">
                <a16:creationId xmlns:a16="http://schemas.microsoft.com/office/drawing/2014/main" id="{4F9AEF5E-83C1-4F42-8A7E-39FF2902FB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750" y="162706"/>
            <a:ext cx="1078614" cy="224837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0D97A3EC-D8DF-460F-BAEF-8CD92A45CB93}"/>
              </a:ext>
            </a:extLst>
          </p:cNvPr>
          <p:cNvGrpSpPr/>
          <p:nvPr/>
        </p:nvGrpSpPr>
        <p:grpSpPr>
          <a:xfrm>
            <a:off x="440144" y="2428423"/>
            <a:ext cx="9773621" cy="3322998"/>
            <a:chOff x="531584" y="2479223"/>
            <a:chExt cx="9773621" cy="33229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F36745-7E25-416B-BD50-FA74209A612C}"/>
                </a:ext>
              </a:extLst>
            </p:cNvPr>
            <p:cNvGrpSpPr/>
            <p:nvPr/>
          </p:nvGrpSpPr>
          <p:grpSpPr>
            <a:xfrm>
              <a:off x="2560171" y="2479223"/>
              <a:ext cx="900000" cy="711832"/>
              <a:chOff x="1978749" y="1394460"/>
              <a:chExt cx="900000" cy="711832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8F65E84-08E8-462A-81BB-6E0D4E3F9BBA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D6FC932-8DC2-4FA3-A5E5-B10524BFA9A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5224BB32-ACE2-4386-AD79-08D2F7C49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04720" y="1394460"/>
                  <a:ext cx="423645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C795D950-4C6E-4F5C-9516-7368212959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204720" y="1394460"/>
                  <a:ext cx="432000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1645FC-868F-4B38-B1EA-62A02BDDA441}"/>
                  </a:ext>
                </a:extLst>
              </p:cNvPr>
              <p:cNvSpPr txBox="1"/>
              <p:nvPr/>
            </p:nvSpPr>
            <p:spPr>
              <a:xfrm>
                <a:off x="1978749" y="1890848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Tommaso Viscardi</a:t>
                </a:r>
                <a:endParaRPr lang="en-GB" sz="800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3CEB143-7DB9-48D9-9FD9-093D5C6F93A5}"/>
                </a:ext>
              </a:extLst>
            </p:cNvPr>
            <p:cNvGrpSpPr/>
            <p:nvPr/>
          </p:nvGrpSpPr>
          <p:grpSpPr>
            <a:xfrm>
              <a:off x="2694635" y="2694314"/>
              <a:ext cx="1946723" cy="1090362"/>
              <a:chOff x="2113213" y="1609551"/>
              <a:chExt cx="1946723" cy="109036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87B2994-5C6A-4D13-853C-D193D8CAB957}"/>
                  </a:ext>
                </a:extLst>
              </p:cNvPr>
              <p:cNvGrpSpPr/>
              <p:nvPr/>
            </p:nvGrpSpPr>
            <p:grpSpPr>
              <a:xfrm>
                <a:off x="2636720" y="1609551"/>
                <a:ext cx="897690" cy="1090362"/>
                <a:chOff x="2636720" y="1609551"/>
                <a:chExt cx="897690" cy="109036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859D5DAF-55A4-4817-A388-3741CDF4F9B5}"/>
                    </a:ext>
                  </a:extLst>
                </p:cNvPr>
                <p:cNvCxnSpPr>
                  <a:cxnSpLocks/>
                  <a:stCxn id="6" idx="3"/>
                  <a:endCxn id="8" idx="2"/>
                </p:cNvCxnSpPr>
                <p:nvPr/>
              </p:nvCxnSpPr>
              <p:spPr>
                <a:xfrm>
                  <a:off x="2636720" y="1610460"/>
                  <a:ext cx="89769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11BF2DA1-B575-4FF9-AF61-DE567AC678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5565" y="1609551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F6F34D5-C8E8-476D-A781-690289E78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3E301C8-A43E-49C1-B9BB-4A27385BA7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0307990-6399-43A2-AE9B-C126015C93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07B55B1-83FD-4B84-B371-D5E9F9E020D3}"/>
                </a:ext>
              </a:extLst>
            </p:cNvPr>
            <p:cNvGrpSpPr/>
            <p:nvPr/>
          </p:nvGrpSpPr>
          <p:grpSpPr>
            <a:xfrm>
              <a:off x="4440282" y="3995979"/>
              <a:ext cx="1946723" cy="1095059"/>
              <a:chOff x="2113213" y="1613986"/>
              <a:chExt cx="1946723" cy="1095059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F764497A-490D-44EA-918B-405CB5B39B8B}"/>
                  </a:ext>
                </a:extLst>
              </p:cNvPr>
              <p:cNvGrpSpPr/>
              <p:nvPr/>
            </p:nvGrpSpPr>
            <p:grpSpPr>
              <a:xfrm>
                <a:off x="2529873" y="1613986"/>
                <a:ext cx="1103941" cy="1095059"/>
                <a:chOff x="2529873" y="1613986"/>
                <a:chExt cx="1103941" cy="1095059"/>
              </a:xfrm>
            </p:grpSpPr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F20C67D6-BA57-472C-9537-FB2DE19BDE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9873" y="1613986"/>
                  <a:ext cx="1103941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1B1C165B-E41C-4BD9-AD60-98C6583EDA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8772" y="1618683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2F20169A-6E33-4FE5-8620-0EE805A37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970402E6-0B30-4EB1-8537-CB66835E3E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875E6D6-B37A-4E97-AA08-6EF78D13E5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957DA165-A8BB-4F64-B998-0E736F1B8166}"/>
                </a:ext>
              </a:extLst>
            </p:cNvPr>
            <p:cNvGrpSpPr/>
            <p:nvPr/>
          </p:nvGrpSpPr>
          <p:grpSpPr>
            <a:xfrm>
              <a:off x="7913076" y="4001448"/>
              <a:ext cx="1946723" cy="1085927"/>
              <a:chOff x="2113213" y="1613986"/>
              <a:chExt cx="1946723" cy="1085927"/>
            </a:xfrm>
          </p:grpSpPr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0C02661F-7421-4E4C-8100-239F7A21FBCC}"/>
                  </a:ext>
                </a:extLst>
              </p:cNvPr>
              <p:cNvGrpSpPr/>
              <p:nvPr/>
            </p:nvGrpSpPr>
            <p:grpSpPr>
              <a:xfrm>
                <a:off x="2529873" y="1613986"/>
                <a:ext cx="1103941" cy="703610"/>
                <a:chOff x="2529873" y="1613986"/>
                <a:chExt cx="1103941" cy="703610"/>
              </a:xfrm>
            </p:grpSpPr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848A60F-9D7E-479C-9AA7-43F3CD6940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9873" y="1613986"/>
                  <a:ext cx="1103941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C201F1F2-D94D-4BF4-B105-5AC00B196D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8772" y="1618683"/>
                  <a:ext cx="0" cy="698913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54EE1F1-6F97-47F1-AA6C-AD37A6B8A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4483BD9-3A20-4125-9920-CA3CB3DB4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0C39F091-D397-48DC-9855-3CAE857D2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C6DFB0D6-F4E9-4E59-A6AB-0C9929A87E0D}"/>
                </a:ext>
              </a:extLst>
            </p:cNvPr>
            <p:cNvGrpSpPr/>
            <p:nvPr/>
          </p:nvGrpSpPr>
          <p:grpSpPr>
            <a:xfrm>
              <a:off x="6175940" y="2701540"/>
              <a:ext cx="1946723" cy="1090362"/>
              <a:chOff x="2113213" y="1609551"/>
              <a:chExt cx="1946723" cy="1090362"/>
            </a:xfrm>
          </p:grpSpPr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3EA16F4E-A64A-4452-BF40-BAA37FB04397}"/>
                  </a:ext>
                </a:extLst>
              </p:cNvPr>
              <p:cNvGrpSpPr/>
              <p:nvPr/>
            </p:nvGrpSpPr>
            <p:grpSpPr>
              <a:xfrm>
                <a:off x="2636720" y="1609551"/>
                <a:ext cx="897690" cy="1090362"/>
                <a:chOff x="2636720" y="1609551"/>
                <a:chExt cx="897690" cy="1090362"/>
              </a:xfrm>
            </p:grpSpPr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5A6FD8CF-2B51-4DCF-8B16-9790F9E304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36720" y="1610460"/>
                  <a:ext cx="89769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EC636739-D0E9-43EA-9EF7-9404C3FDB7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5565" y="1609551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690E8B3C-BFD9-48B9-A91B-D42A12472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846A058E-A588-4C02-BF6A-92929028F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8FD228FD-5EDF-433A-BFCC-A16AF2366E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2654C87C-DBEB-47D2-8542-87E581F888F4}"/>
                </a:ext>
              </a:extLst>
            </p:cNvPr>
            <p:cNvSpPr/>
            <p:nvPr/>
          </p:nvSpPr>
          <p:spPr>
            <a:xfrm>
              <a:off x="939329" y="3762226"/>
              <a:ext cx="432000" cy="432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39CD9E4B-B8D3-408A-8D36-C3F38F625F1C}"/>
                </a:ext>
              </a:extLst>
            </p:cNvPr>
            <p:cNvGrpSpPr/>
            <p:nvPr/>
          </p:nvGrpSpPr>
          <p:grpSpPr>
            <a:xfrm>
              <a:off x="963654" y="3983158"/>
              <a:ext cx="1946723" cy="1100070"/>
              <a:chOff x="2113213" y="1613986"/>
              <a:chExt cx="1946723" cy="1100070"/>
            </a:xfrm>
          </p:grpSpPr>
          <p:grpSp>
            <p:nvGrpSpPr>
              <p:cNvPr id="308" name="Group 307">
                <a:extLst>
                  <a:ext uri="{FF2B5EF4-FFF2-40B4-BE49-F238E27FC236}">
                    <a16:creationId xmlns:a16="http://schemas.microsoft.com/office/drawing/2014/main" id="{90E2F202-B19E-4344-89B4-683593728357}"/>
                  </a:ext>
                </a:extLst>
              </p:cNvPr>
              <p:cNvGrpSpPr/>
              <p:nvPr/>
            </p:nvGrpSpPr>
            <p:grpSpPr>
              <a:xfrm>
                <a:off x="2529873" y="1613986"/>
                <a:ext cx="1103941" cy="1095059"/>
                <a:chOff x="2529873" y="1613986"/>
                <a:chExt cx="1103941" cy="1095059"/>
              </a:xfrm>
            </p:grpSpPr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769E1AC4-D913-433F-95BC-0F85961429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9873" y="1613986"/>
                  <a:ext cx="1103941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BF7EED17-5143-4ACD-AD5A-F7FD833BB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8772" y="1618683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9" name="Straight Connector 358">
                <a:extLst>
                  <a:ext uri="{FF2B5EF4-FFF2-40B4-BE49-F238E27FC236}">
                    <a16:creationId xmlns:a16="http://schemas.microsoft.com/office/drawing/2014/main" id="{9A399DBE-0910-4558-8E21-8629739799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:a16="http://schemas.microsoft.com/office/drawing/2014/main" id="{6D60A51D-A6D4-40F7-A06A-A9B5202161CD}"/>
                  </a:ext>
                </a:extLst>
              </p:cNvPr>
              <p:cNvCxnSpPr>
                <a:cxnSpLocks/>
                <a:endCxn id="378" idx="0"/>
              </p:cNvCxnSpPr>
              <p:nvPr/>
            </p:nvCxnSpPr>
            <p:spPr>
              <a:xfrm>
                <a:off x="2125251" y="2306166"/>
                <a:ext cx="3631" cy="40789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5A30F314-B9AD-4DB1-A56E-100C910DF086}"/>
                  </a:ext>
                </a:extLst>
              </p:cNvPr>
              <p:cNvCxnSpPr>
                <a:cxnSpLocks/>
                <a:endCxn id="409" idx="0"/>
              </p:cNvCxnSpPr>
              <p:nvPr/>
            </p:nvCxnSpPr>
            <p:spPr>
              <a:xfrm flipH="1">
                <a:off x="4052712" y="2301469"/>
                <a:ext cx="2630" cy="41258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DA3AC41-DAE0-4CEF-B33E-D2267874E9BF}"/>
                </a:ext>
              </a:extLst>
            </p:cNvPr>
            <p:cNvGrpSpPr/>
            <p:nvPr/>
          </p:nvGrpSpPr>
          <p:grpSpPr>
            <a:xfrm>
              <a:off x="3897604" y="2479223"/>
              <a:ext cx="900000" cy="712388"/>
              <a:chOff x="3897604" y="2479223"/>
              <a:chExt cx="900000" cy="712388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64EBF7D-7AA0-498E-B41C-0954AE5ABD0C}"/>
                  </a:ext>
                </a:extLst>
              </p:cNvPr>
              <p:cNvSpPr/>
              <p:nvPr/>
            </p:nvSpPr>
            <p:spPr>
              <a:xfrm>
                <a:off x="4115832" y="2479223"/>
                <a:ext cx="432000" cy="432000"/>
              </a:xfrm>
              <a:prstGeom prst="ellipse">
                <a:avLst/>
              </a:prstGeom>
              <a:solidFill>
                <a:srgbClr val="D7052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TextBox 384">
                <a:extLst>
                  <a:ext uri="{FF2B5EF4-FFF2-40B4-BE49-F238E27FC236}">
                    <a16:creationId xmlns:a16="http://schemas.microsoft.com/office/drawing/2014/main" id="{9A893ECC-000D-402E-BE0A-C9B022F72792}"/>
                  </a:ext>
                </a:extLst>
              </p:cNvPr>
              <p:cNvSpPr txBox="1"/>
              <p:nvPr/>
            </p:nvSpPr>
            <p:spPr>
              <a:xfrm>
                <a:off x="3897604" y="2975611"/>
                <a:ext cx="900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Rosalia Viscardi</a:t>
                </a:r>
                <a:endParaRPr lang="en-GB" sz="8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7FBAB93-09D7-4316-972A-4DD67833D2DA}"/>
                </a:ext>
              </a:extLst>
            </p:cNvPr>
            <p:cNvGrpSpPr/>
            <p:nvPr/>
          </p:nvGrpSpPr>
          <p:grpSpPr>
            <a:xfrm>
              <a:off x="6018328" y="2479223"/>
              <a:ext cx="900000" cy="707501"/>
              <a:chOff x="6018328" y="2479223"/>
              <a:chExt cx="900000" cy="707501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46282C0-384C-402C-BD1E-97D494778216}"/>
                  </a:ext>
                </a:extLst>
              </p:cNvPr>
              <p:cNvGrpSpPr/>
              <p:nvPr/>
            </p:nvGrpSpPr>
            <p:grpSpPr>
              <a:xfrm>
                <a:off x="6258672" y="2479223"/>
                <a:ext cx="432000" cy="432000"/>
                <a:chOff x="2204720" y="1394460"/>
                <a:chExt cx="432000" cy="432000"/>
              </a:xfrm>
              <a:solidFill>
                <a:srgbClr val="00AF54"/>
              </a:solidFill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E474BFE8-5D75-433C-85C4-78C5417EB7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04720" y="1394460"/>
                  <a:ext cx="423645" cy="43200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D3502431-5AAC-47AB-8B15-D4321CFBD5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204720" y="1394460"/>
                  <a:ext cx="432000" cy="43200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25800E90-6413-4D08-AE65-CA51B7B6B53B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86" name="TextBox 385">
                <a:extLst>
                  <a:ext uri="{FF2B5EF4-FFF2-40B4-BE49-F238E27FC236}">
                    <a16:creationId xmlns:a16="http://schemas.microsoft.com/office/drawing/2014/main" id="{6DBA0B4A-0913-4185-92EE-32729279D6A6}"/>
                  </a:ext>
                </a:extLst>
              </p:cNvPr>
              <p:cNvSpPr txBox="1"/>
              <p:nvPr/>
            </p:nvSpPr>
            <p:spPr>
              <a:xfrm>
                <a:off x="6018328" y="2970724"/>
                <a:ext cx="900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Jude Keating</a:t>
                </a:r>
                <a:endParaRPr lang="en-GB" sz="80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AE7B4CA-7011-4F4F-AEB6-AC80A0862AB1}"/>
                </a:ext>
              </a:extLst>
            </p:cNvPr>
            <p:cNvGrpSpPr/>
            <p:nvPr/>
          </p:nvGrpSpPr>
          <p:grpSpPr>
            <a:xfrm>
              <a:off x="7354362" y="2479223"/>
              <a:ext cx="900000" cy="707501"/>
              <a:chOff x="7354362" y="2479223"/>
              <a:chExt cx="900000" cy="707501"/>
            </a:xfrm>
          </p:grpSpPr>
          <p:grpSp>
            <p:nvGrpSpPr>
              <p:cNvPr id="1030" name="Group 1029">
                <a:extLst>
                  <a:ext uri="{FF2B5EF4-FFF2-40B4-BE49-F238E27FC236}">
                    <a16:creationId xmlns:a16="http://schemas.microsoft.com/office/drawing/2014/main" id="{B03C2D66-1795-4E91-A5B6-643353C26956}"/>
                  </a:ext>
                </a:extLst>
              </p:cNvPr>
              <p:cNvGrpSpPr/>
              <p:nvPr/>
            </p:nvGrpSpPr>
            <p:grpSpPr>
              <a:xfrm>
                <a:off x="7588362" y="2479223"/>
                <a:ext cx="432000" cy="432000"/>
                <a:chOff x="7006940" y="1394460"/>
                <a:chExt cx="432000" cy="432000"/>
              </a:xfrm>
              <a:solidFill>
                <a:srgbClr val="FFFF00"/>
              </a:solidFill>
            </p:grpSpPr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56DEE36-B3D3-4D81-9E28-468430E7BADD}"/>
                    </a:ext>
                  </a:extLst>
                </p:cNvPr>
                <p:cNvSpPr/>
                <p:nvPr/>
              </p:nvSpPr>
              <p:spPr>
                <a:xfrm>
                  <a:off x="7006940" y="1394460"/>
                  <a:ext cx="432000" cy="432000"/>
                </a:xfrm>
                <a:prstGeom prst="ellipse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AFC2AA1E-AD71-42B1-AB64-D5EF09362857}"/>
                    </a:ext>
                  </a:extLst>
                </p:cNvPr>
                <p:cNvCxnSpPr>
                  <a:cxnSpLocks/>
                  <a:stCxn id="91" idx="3"/>
                  <a:endCxn id="91" idx="7"/>
                </p:cNvCxnSpPr>
                <p:nvPr/>
              </p:nvCxnSpPr>
              <p:spPr>
                <a:xfrm flipV="1">
                  <a:off x="7070205" y="1457725"/>
                  <a:ext cx="305470" cy="30547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79F0283F-A70A-4894-9450-F64B64E2326C}"/>
                    </a:ext>
                  </a:extLst>
                </p:cNvPr>
                <p:cNvCxnSpPr>
                  <a:cxnSpLocks/>
                  <a:stCxn id="91" idx="5"/>
                  <a:endCxn id="91" idx="1"/>
                </p:cNvCxnSpPr>
                <p:nvPr/>
              </p:nvCxnSpPr>
              <p:spPr>
                <a:xfrm flipH="1" flipV="1">
                  <a:off x="7070205" y="1457725"/>
                  <a:ext cx="305470" cy="305470"/>
                </a:xfrm>
                <a:prstGeom prst="line">
                  <a:avLst/>
                </a:prstGeom>
                <a:grp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7" name="TextBox 386">
                <a:extLst>
                  <a:ext uri="{FF2B5EF4-FFF2-40B4-BE49-F238E27FC236}">
                    <a16:creationId xmlns:a16="http://schemas.microsoft.com/office/drawing/2014/main" id="{297EBFD4-B18A-40BE-A780-CC951F64EE8F}"/>
                  </a:ext>
                </a:extLst>
              </p:cNvPr>
              <p:cNvSpPr txBox="1"/>
              <p:nvPr/>
            </p:nvSpPr>
            <p:spPr>
              <a:xfrm>
                <a:off x="7354362" y="2970724"/>
                <a:ext cx="900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Helga Keating</a:t>
                </a:r>
                <a:endParaRPr lang="en-GB" sz="800"/>
              </a:p>
            </p:txBody>
          </p:sp>
        </p:grpSp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04A7C107-CB96-4649-9B10-FE26AEA15B78}"/>
                </a:ext>
              </a:extLst>
            </p:cNvPr>
            <p:cNvGrpSpPr/>
            <p:nvPr/>
          </p:nvGrpSpPr>
          <p:grpSpPr>
            <a:xfrm>
              <a:off x="2244545" y="3763895"/>
              <a:ext cx="900000" cy="718987"/>
              <a:chOff x="1969193" y="1394460"/>
              <a:chExt cx="900000" cy="718987"/>
            </a:xfrm>
          </p:grpSpPr>
          <p:sp>
            <p:nvSpPr>
              <p:cNvPr id="391" name="Rectangle 390">
                <a:extLst>
                  <a:ext uri="{FF2B5EF4-FFF2-40B4-BE49-F238E27FC236}">
                    <a16:creationId xmlns:a16="http://schemas.microsoft.com/office/drawing/2014/main" id="{1BA42615-2B47-4B96-9C62-58C9195FD7A5}"/>
                  </a:ext>
                </a:extLst>
              </p:cNvPr>
              <p:cNvSpPr/>
              <p:nvPr/>
            </p:nvSpPr>
            <p:spPr>
              <a:xfrm>
                <a:off x="2204720" y="1394460"/>
                <a:ext cx="432000" cy="432000"/>
              </a:xfrm>
              <a:prstGeom prst="rect">
                <a:avLst/>
              </a:prstGeom>
              <a:solidFill>
                <a:srgbClr val="D7052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TextBox 389">
                <a:extLst>
                  <a:ext uri="{FF2B5EF4-FFF2-40B4-BE49-F238E27FC236}">
                    <a16:creationId xmlns:a16="http://schemas.microsoft.com/office/drawing/2014/main" id="{80D89ACB-F386-448B-B4DA-2E7BE70E4952}"/>
                  </a:ext>
                </a:extLst>
              </p:cNvPr>
              <p:cNvSpPr txBox="1"/>
              <p:nvPr/>
            </p:nvSpPr>
            <p:spPr>
              <a:xfrm>
                <a:off x="1969193" y="1898003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Fabio Viscardi</a:t>
                </a:r>
                <a:endParaRPr lang="en-GB" sz="800"/>
              </a:p>
            </p:txBody>
          </p:sp>
        </p:grpSp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BCDBD89D-AA8E-4FED-BE2F-F7FF6F75D655}"/>
                </a:ext>
              </a:extLst>
            </p:cNvPr>
            <p:cNvGrpSpPr/>
            <p:nvPr/>
          </p:nvGrpSpPr>
          <p:grpSpPr>
            <a:xfrm>
              <a:off x="3218091" y="3764572"/>
              <a:ext cx="900000" cy="720135"/>
              <a:chOff x="3884047" y="2479223"/>
              <a:chExt cx="900000" cy="720135"/>
            </a:xfrm>
          </p:grpSpPr>
          <p:sp>
            <p:nvSpPr>
              <p:cNvPr id="395" name="Oval 394">
                <a:extLst>
                  <a:ext uri="{FF2B5EF4-FFF2-40B4-BE49-F238E27FC236}">
                    <a16:creationId xmlns:a16="http://schemas.microsoft.com/office/drawing/2014/main" id="{6FAC5270-B590-4B3F-8B4A-1B103FF11369}"/>
                  </a:ext>
                </a:extLst>
              </p:cNvPr>
              <p:cNvSpPr/>
              <p:nvPr/>
            </p:nvSpPr>
            <p:spPr>
              <a:xfrm>
                <a:off x="4115832" y="2479223"/>
                <a:ext cx="432000" cy="432000"/>
              </a:xfrm>
              <a:prstGeom prst="ellipse">
                <a:avLst/>
              </a:prstGeom>
              <a:solidFill>
                <a:srgbClr val="D7052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TextBox 395">
                <a:extLst>
                  <a:ext uri="{FF2B5EF4-FFF2-40B4-BE49-F238E27FC236}">
                    <a16:creationId xmlns:a16="http://schemas.microsoft.com/office/drawing/2014/main" id="{E904EAFF-CE3A-4B5E-82BE-1F71E3A66FA5}"/>
                  </a:ext>
                </a:extLst>
              </p:cNvPr>
              <p:cNvSpPr txBox="1"/>
              <p:nvPr/>
            </p:nvSpPr>
            <p:spPr>
              <a:xfrm>
                <a:off x="3884047" y="2983358"/>
                <a:ext cx="900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Emanuela Viscardi</a:t>
                </a:r>
                <a:endParaRPr lang="en-GB" sz="800"/>
              </a:p>
            </p:txBody>
          </p:sp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3AE197B2-92A4-4B78-86ED-4F14A6167D8F}"/>
                </a:ext>
              </a:extLst>
            </p:cNvPr>
            <p:cNvGrpSpPr/>
            <p:nvPr/>
          </p:nvGrpSpPr>
          <p:grpSpPr>
            <a:xfrm>
              <a:off x="4186764" y="3770411"/>
              <a:ext cx="900000" cy="713177"/>
              <a:chOff x="1967792" y="1394460"/>
              <a:chExt cx="900000" cy="713177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2E3870FD-AAAC-405D-9D3A-390226879B97}"/>
                  </a:ext>
                </a:extLst>
              </p:cNvPr>
              <p:cNvSpPr/>
              <p:nvPr/>
            </p:nvSpPr>
            <p:spPr>
              <a:xfrm>
                <a:off x="2204720" y="1394460"/>
                <a:ext cx="432000" cy="432000"/>
              </a:xfrm>
              <a:prstGeom prst="rect">
                <a:avLst/>
              </a:prstGeom>
              <a:solidFill>
                <a:srgbClr val="D7052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TextBox 398">
                <a:extLst>
                  <a:ext uri="{FF2B5EF4-FFF2-40B4-BE49-F238E27FC236}">
                    <a16:creationId xmlns:a16="http://schemas.microsoft.com/office/drawing/2014/main" id="{D3D5D66D-D1C0-4073-B40B-6B48CC476C04}"/>
                  </a:ext>
                </a:extLst>
              </p:cNvPr>
              <p:cNvSpPr txBox="1"/>
              <p:nvPr/>
            </p:nvSpPr>
            <p:spPr>
              <a:xfrm>
                <a:off x="1967792" y="1892193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Luca Viscardi</a:t>
                </a:r>
                <a:endParaRPr lang="en-GB" sz="800"/>
              </a:p>
            </p:txBody>
          </p:sp>
        </p:grp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35CECAD8-FFBA-4876-A0EC-231360715F31}"/>
                </a:ext>
              </a:extLst>
            </p:cNvPr>
            <p:cNvSpPr txBox="1"/>
            <p:nvPr/>
          </p:nvSpPr>
          <p:spPr>
            <a:xfrm>
              <a:off x="712511" y="4272098"/>
              <a:ext cx="900000" cy="2154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pPr algn="ctr"/>
              <a:r>
                <a:rPr lang="sr-Latn-RS" sz="800"/>
                <a:t>Anette Viscardi</a:t>
              </a:r>
              <a:endParaRPr lang="en-GB" sz="80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439077A-A6EE-41FC-99E5-37AACE050EBF}"/>
                </a:ext>
              </a:extLst>
            </p:cNvPr>
            <p:cNvGrpSpPr/>
            <p:nvPr/>
          </p:nvGrpSpPr>
          <p:grpSpPr>
            <a:xfrm>
              <a:off x="1487032" y="5078217"/>
              <a:ext cx="900000" cy="714846"/>
              <a:chOff x="1487032" y="5078217"/>
              <a:chExt cx="900000" cy="714846"/>
            </a:xfrm>
          </p:grpSpPr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7E99EADC-C44F-4027-B316-9A12ED35B9B5}"/>
                  </a:ext>
                </a:extLst>
              </p:cNvPr>
              <p:cNvSpPr/>
              <p:nvPr/>
            </p:nvSpPr>
            <p:spPr>
              <a:xfrm>
                <a:off x="1719035" y="5081905"/>
                <a:ext cx="216000" cy="428312"/>
              </a:xfrm>
              <a:prstGeom prst="rect">
                <a:avLst/>
              </a:prstGeom>
              <a:solidFill>
                <a:srgbClr val="08488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69" name="Group 368">
                <a:extLst>
                  <a:ext uri="{FF2B5EF4-FFF2-40B4-BE49-F238E27FC236}">
                    <a16:creationId xmlns:a16="http://schemas.microsoft.com/office/drawing/2014/main" id="{6E7FA60A-9D2F-430D-9377-DC5BA07D6E82}"/>
                  </a:ext>
                </a:extLst>
              </p:cNvPr>
              <p:cNvGrpSpPr/>
              <p:nvPr/>
            </p:nvGrpSpPr>
            <p:grpSpPr>
              <a:xfrm>
                <a:off x="1719035" y="5078217"/>
                <a:ext cx="432995" cy="432000"/>
                <a:chOff x="2204720" y="1394460"/>
                <a:chExt cx="432995" cy="432000"/>
              </a:xfrm>
            </p:grpSpPr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852F9F6A-8FF4-4C9E-908E-59181FE11DF1}"/>
                    </a:ext>
                  </a:extLst>
                </p:cNvPr>
                <p:cNvSpPr/>
                <p:nvPr/>
              </p:nvSpPr>
              <p:spPr>
                <a:xfrm>
                  <a:off x="2421715" y="1398148"/>
                  <a:ext cx="216000" cy="428311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CC3A7335-07DF-4A25-8FF1-10BF9606B7FF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01" name="TextBox 400">
                <a:extLst>
                  <a:ext uri="{FF2B5EF4-FFF2-40B4-BE49-F238E27FC236}">
                    <a16:creationId xmlns:a16="http://schemas.microsoft.com/office/drawing/2014/main" id="{13ADCDE3-AEA1-41D3-8F81-DE433113A367}"/>
                  </a:ext>
                </a:extLst>
              </p:cNvPr>
              <p:cNvSpPr txBox="1"/>
              <p:nvPr/>
            </p:nvSpPr>
            <p:spPr>
              <a:xfrm>
                <a:off x="1487032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Christiano Viscardi</a:t>
                </a:r>
                <a:endParaRPr lang="en-GB" sz="80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0F46E74-E21A-4E40-9337-DDC2F82CCE40}"/>
                </a:ext>
              </a:extLst>
            </p:cNvPr>
            <p:cNvGrpSpPr/>
            <p:nvPr/>
          </p:nvGrpSpPr>
          <p:grpSpPr>
            <a:xfrm>
              <a:off x="531584" y="5081199"/>
              <a:ext cx="900000" cy="711864"/>
              <a:chOff x="531584" y="5081199"/>
              <a:chExt cx="900000" cy="71186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BD22E9F-04F0-476C-9122-951E70765C71}"/>
                  </a:ext>
                </a:extLst>
              </p:cNvPr>
              <p:cNvGrpSpPr/>
              <p:nvPr/>
            </p:nvGrpSpPr>
            <p:grpSpPr>
              <a:xfrm>
                <a:off x="769394" y="5081199"/>
                <a:ext cx="425786" cy="432000"/>
                <a:chOff x="759692" y="6194663"/>
                <a:chExt cx="425786" cy="432000"/>
              </a:xfrm>
            </p:grpSpPr>
            <p:sp>
              <p:nvSpPr>
                <p:cNvPr id="404" name="Freeform: Shape 403">
                  <a:extLst>
                    <a:ext uri="{FF2B5EF4-FFF2-40B4-BE49-F238E27FC236}">
                      <a16:creationId xmlns:a16="http://schemas.microsoft.com/office/drawing/2014/main" id="{5D630024-3C2D-4F2A-930E-2CC695B756DB}"/>
                    </a:ext>
                  </a:extLst>
                </p:cNvPr>
                <p:cNvSpPr/>
                <p:nvPr/>
              </p:nvSpPr>
              <p:spPr>
                <a:xfrm>
                  <a:off x="969478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Freeform: Shape 404">
                  <a:extLst>
                    <a:ext uri="{FF2B5EF4-FFF2-40B4-BE49-F238E27FC236}">
                      <a16:creationId xmlns:a16="http://schemas.microsoft.com/office/drawing/2014/main" id="{E3104556-B731-4C7A-973F-0A66164DC9C8}"/>
                    </a:ext>
                  </a:extLst>
                </p:cNvPr>
                <p:cNvSpPr/>
                <p:nvPr/>
              </p:nvSpPr>
              <p:spPr>
                <a:xfrm flipH="1">
                  <a:off x="759692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08488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78" name="Oval 377">
                <a:extLst>
                  <a:ext uri="{FF2B5EF4-FFF2-40B4-BE49-F238E27FC236}">
                    <a16:creationId xmlns:a16="http://schemas.microsoft.com/office/drawing/2014/main" id="{CBFA8CC0-02B1-4BC1-9277-B6C9DE46F844}"/>
                  </a:ext>
                </a:extLst>
              </p:cNvPr>
              <p:cNvSpPr/>
              <p:nvPr/>
            </p:nvSpPr>
            <p:spPr>
              <a:xfrm>
                <a:off x="763323" y="5083228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TextBox 405">
                <a:extLst>
                  <a:ext uri="{FF2B5EF4-FFF2-40B4-BE49-F238E27FC236}">
                    <a16:creationId xmlns:a16="http://schemas.microsoft.com/office/drawing/2014/main" id="{6B2A9B19-F40A-4FCA-8F31-9D61370329EE}"/>
                  </a:ext>
                </a:extLst>
              </p:cNvPr>
              <p:cNvSpPr txBox="1"/>
              <p:nvPr/>
            </p:nvSpPr>
            <p:spPr>
              <a:xfrm>
                <a:off x="531584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Eva Viscardi</a:t>
                </a:r>
                <a:endParaRPr lang="en-GB" sz="800"/>
              </a:p>
            </p:txBody>
          </p:sp>
        </p:grpSp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E5F769BD-56CB-406C-B766-816291E471C3}"/>
                </a:ext>
              </a:extLst>
            </p:cNvPr>
            <p:cNvGrpSpPr/>
            <p:nvPr/>
          </p:nvGrpSpPr>
          <p:grpSpPr>
            <a:xfrm>
              <a:off x="2455414" y="5081199"/>
              <a:ext cx="900000" cy="711864"/>
              <a:chOff x="531584" y="5081199"/>
              <a:chExt cx="900000" cy="711864"/>
            </a:xfrm>
          </p:grpSpPr>
          <p:grpSp>
            <p:nvGrpSpPr>
              <p:cNvPr id="408" name="Group 407">
                <a:extLst>
                  <a:ext uri="{FF2B5EF4-FFF2-40B4-BE49-F238E27FC236}">
                    <a16:creationId xmlns:a16="http://schemas.microsoft.com/office/drawing/2014/main" id="{AFDC6F0A-E758-4FC8-9637-1DFA8C326B98}"/>
                  </a:ext>
                </a:extLst>
              </p:cNvPr>
              <p:cNvGrpSpPr/>
              <p:nvPr/>
            </p:nvGrpSpPr>
            <p:grpSpPr>
              <a:xfrm>
                <a:off x="769394" y="5081199"/>
                <a:ext cx="425786" cy="432000"/>
                <a:chOff x="759692" y="6194663"/>
                <a:chExt cx="425786" cy="432000"/>
              </a:xfrm>
            </p:grpSpPr>
            <p:sp>
              <p:nvSpPr>
                <p:cNvPr id="411" name="Freeform: Shape 410">
                  <a:extLst>
                    <a:ext uri="{FF2B5EF4-FFF2-40B4-BE49-F238E27FC236}">
                      <a16:creationId xmlns:a16="http://schemas.microsoft.com/office/drawing/2014/main" id="{8A34A7E3-7453-4A12-883D-B09D722ABB37}"/>
                    </a:ext>
                  </a:extLst>
                </p:cNvPr>
                <p:cNvSpPr/>
                <p:nvPr/>
              </p:nvSpPr>
              <p:spPr>
                <a:xfrm>
                  <a:off x="969478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Freeform: Shape 411">
                  <a:extLst>
                    <a:ext uri="{FF2B5EF4-FFF2-40B4-BE49-F238E27FC236}">
                      <a16:creationId xmlns:a16="http://schemas.microsoft.com/office/drawing/2014/main" id="{E7E56204-5A02-45FC-A524-DF5EB61580CC}"/>
                    </a:ext>
                  </a:extLst>
                </p:cNvPr>
                <p:cNvSpPr/>
                <p:nvPr/>
              </p:nvSpPr>
              <p:spPr>
                <a:xfrm flipH="1">
                  <a:off x="759692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08488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09" name="Oval 408">
                <a:extLst>
                  <a:ext uri="{FF2B5EF4-FFF2-40B4-BE49-F238E27FC236}">
                    <a16:creationId xmlns:a16="http://schemas.microsoft.com/office/drawing/2014/main" id="{6048295B-6D52-4CD6-9EBC-D8D94E5DAF7C}"/>
                  </a:ext>
                </a:extLst>
              </p:cNvPr>
              <p:cNvSpPr/>
              <p:nvPr/>
            </p:nvSpPr>
            <p:spPr>
              <a:xfrm>
                <a:off x="763323" y="5083228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0" name="TextBox 409">
                <a:extLst>
                  <a:ext uri="{FF2B5EF4-FFF2-40B4-BE49-F238E27FC236}">
                    <a16:creationId xmlns:a16="http://schemas.microsoft.com/office/drawing/2014/main" id="{A42CF562-411E-457C-A797-6DED7BC75330}"/>
                  </a:ext>
                </a:extLst>
              </p:cNvPr>
              <p:cNvSpPr txBox="1"/>
              <p:nvPr/>
            </p:nvSpPr>
            <p:spPr>
              <a:xfrm>
                <a:off x="531584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Lisa Viscardi</a:t>
                </a:r>
                <a:endParaRPr lang="en-GB" sz="800"/>
              </a:p>
            </p:txBody>
          </p:sp>
        </p:grpSp>
        <p:grpSp>
          <p:nvGrpSpPr>
            <p:cNvPr id="413" name="Group 412">
              <a:extLst>
                <a:ext uri="{FF2B5EF4-FFF2-40B4-BE49-F238E27FC236}">
                  <a16:creationId xmlns:a16="http://schemas.microsoft.com/office/drawing/2014/main" id="{D0AB887B-FE81-4FCB-9D80-68C8EBD0AE0B}"/>
                </a:ext>
              </a:extLst>
            </p:cNvPr>
            <p:cNvGrpSpPr/>
            <p:nvPr/>
          </p:nvGrpSpPr>
          <p:grpSpPr>
            <a:xfrm>
              <a:off x="5737453" y="3772041"/>
              <a:ext cx="900000" cy="711864"/>
              <a:chOff x="531584" y="5081199"/>
              <a:chExt cx="900000" cy="711864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85A6E5B-0051-4C7D-AD2C-AB9B0E7B5532}"/>
                  </a:ext>
                </a:extLst>
              </p:cNvPr>
              <p:cNvGrpSpPr/>
              <p:nvPr/>
            </p:nvGrpSpPr>
            <p:grpSpPr>
              <a:xfrm>
                <a:off x="769394" y="5081199"/>
                <a:ext cx="425786" cy="432000"/>
                <a:chOff x="759692" y="6194663"/>
                <a:chExt cx="425786" cy="432000"/>
              </a:xfrm>
            </p:grpSpPr>
            <p:sp>
              <p:nvSpPr>
                <p:cNvPr id="417" name="Freeform: Shape 416">
                  <a:extLst>
                    <a:ext uri="{FF2B5EF4-FFF2-40B4-BE49-F238E27FC236}">
                      <a16:creationId xmlns:a16="http://schemas.microsoft.com/office/drawing/2014/main" id="{D30120A8-4054-48A4-BCBD-F873093CB5C1}"/>
                    </a:ext>
                  </a:extLst>
                </p:cNvPr>
                <p:cNvSpPr/>
                <p:nvPr/>
              </p:nvSpPr>
              <p:spPr>
                <a:xfrm>
                  <a:off x="969478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Freeform: Shape 417">
                  <a:extLst>
                    <a:ext uri="{FF2B5EF4-FFF2-40B4-BE49-F238E27FC236}">
                      <a16:creationId xmlns:a16="http://schemas.microsoft.com/office/drawing/2014/main" id="{22AC3E4E-390F-4290-835E-4C445E33F0EF}"/>
                    </a:ext>
                  </a:extLst>
                </p:cNvPr>
                <p:cNvSpPr/>
                <p:nvPr/>
              </p:nvSpPr>
              <p:spPr>
                <a:xfrm flipH="1">
                  <a:off x="759692" y="6194663"/>
                  <a:ext cx="216000" cy="432000"/>
                </a:xfrm>
                <a:custGeom>
                  <a:avLst/>
                  <a:gdLst>
                    <a:gd name="connsiteX0" fmla="*/ 0 w 216000"/>
                    <a:gd name="connsiteY0" fmla="*/ 0 h 432000"/>
                    <a:gd name="connsiteX1" fmla="*/ 216000 w 216000"/>
                    <a:gd name="connsiteY1" fmla="*/ 216000 h 432000"/>
                    <a:gd name="connsiteX2" fmla="*/ 0 w 216000"/>
                    <a:gd name="connsiteY2" fmla="*/ 432000 h 43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6000" h="432000">
                      <a:moveTo>
                        <a:pt x="0" y="0"/>
                      </a:moveTo>
                      <a:cubicBezTo>
                        <a:pt x="119294" y="0"/>
                        <a:pt x="216000" y="96706"/>
                        <a:pt x="216000" y="216000"/>
                      </a:cubicBezTo>
                      <a:cubicBezTo>
                        <a:pt x="216000" y="335294"/>
                        <a:pt x="119294" y="432000"/>
                        <a:pt x="0" y="432000"/>
                      </a:cubicBezTo>
                      <a:close/>
                    </a:path>
                  </a:pathLst>
                </a:cu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15" name="Oval 414">
                <a:extLst>
                  <a:ext uri="{FF2B5EF4-FFF2-40B4-BE49-F238E27FC236}">
                    <a16:creationId xmlns:a16="http://schemas.microsoft.com/office/drawing/2014/main" id="{1374B331-EC42-4BB5-8CE2-23396247012E}"/>
                  </a:ext>
                </a:extLst>
              </p:cNvPr>
              <p:cNvSpPr/>
              <p:nvPr/>
            </p:nvSpPr>
            <p:spPr>
              <a:xfrm>
                <a:off x="763323" y="5083228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6" name="TextBox 415">
                <a:extLst>
                  <a:ext uri="{FF2B5EF4-FFF2-40B4-BE49-F238E27FC236}">
                    <a16:creationId xmlns:a16="http://schemas.microsoft.com/office/drawing/2014/main" id="{0E99EF96-EE20-46A0-967D-5A442C5486DE}"/>
                  </a:ext>
                </a:extLst>
              </p:cNvPr>
              <p:cNvSpPr txBox="1"/>
              <p:nvPr/>
            </p:nvSpPr>
            <p:spPr>
              <a:xfrm>
                <a:off x="531584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Caitlin Keating</a:t>
                </a:r>
                <a:endParaRPr lang="en-GB" sz="800"/>
              </a:p>
            </p:txBody>
          </p:sp>
        </p:grpSp>
        <p:grpSp>
          <p:nvGrpSpPr>
            <p:cNvPr id="419" name="Group 418">
              <a:extLst>
                <a:ext uri="{FF2B5EF4-FFF2-40B4-BE49-F238E27FC236}">
                  <a16:creationId xmlns:a16="http://schemas.microsoft.com/office/drawing/2014/main" id="{5FC22E33-1E81-4747-A220-83515F85CFDC}"/>
                </a:ext>
              </a:extLst>
            </p:cNvPr>
            <p:cNvGrpSpPr/>
            <p:nvPr/>
          </p:nvGrpSpPr>
          <p:grpSpPr>
            <a:xfrm>
              <a:off x="6704752" y="3769458"/>
              <a:ext cx="900000" cy="714846"/>
              <a:chOff x="1487032" y="5078217"/>
              <a:chExt cx="900000" cy="714846"/>
            </a:xfrm>
          </p:grpSpPr>
          <p:sp>
            <p:nvSpPr>
              <p:cNvPr id="420" name="Rectangle 419">
                <a:extLst>
                  <a:ext uri="{FF2B5EF4-FFF2-40B4-BE49-F238E27FC236}">
                    <a16:creationId xmlns:a16="http://schemas.microsoft.com/office/drawing/2014/main" id="{45B732A7-293F-4173-A247-ACD238D8F69F}"/>
                  </a:ext>
                </a:extLst>
              </p:cNvPr>
              <p:cNvSpPr/>
              <p:nvPr/>
            </p:nvSpPr>
            <p:spPr>
              <a:xfrm>
                <a:off x="1719035" y="5081905"/>
                <a:ext cx="216000" cy="428312"/>
              </a:xfrm>
              <a:prstGeom prst="rect">
                <a:avLst/>
              </a:prstGeom>
              <a:solidFill>
                <a:srgbClr val="00AF5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21" name="Group 420">
                <a:extLst>
                  <a:ext uri="{FF2B5EF4-FFF2-40B4-BE49-F238E27FC236}">
                    <a16:creationId xmlns:a16="http://schemas.microsoft.com/office/drawing/2014/main" id="{7E06C76F-EE80-4E05-BC72-E5A7883E5C9D}"/>
                  </a:ext>
                </a:extLst>
              </p:cNvPr>
              <p:cNvGrpSpPr/>
              <p:nvPr/>
            </p:nvGrpSpPr>
            <p:grpSpPr>
              <a:xfrm>
                <a:off x="1719035" y="5078217"/>
                <a:ext cx="432995" cy="432000"/>
                <a:chOff x="2204720" y="1394460"/>
                <a:chExt cx="432995" cy="432000"/>
              </a:xfrm>
            </p:grpSpPr>
            <p:sp>
              <p:nvSpPr>
                <p:cNvPr id="423" name="Rectangle 422">
                  <a:extLst>
                    <a:ext uri="{FF2B5EF4-FFF2-40B4-BE49-F238E27FC236}">
                      <a16:creationId xmlns:a16="http://schemas.microsoft.com/office/drawing/2014/main" id="{88F5E57A-FA46-491C-A97B-38C5DCD82027}"/>
                    </a:ext>
                  </a:extLst>
                </p:cNvPr>
                <p:cNvSpPr/>
                <p:nvPr/>
              </p:nvSpPr>
              <p:spPr>
                <a:xfrm>
                  <a:off x="2421715" y="1398148"/>
                  <a:ext cx="216000" cy="428311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Rectangle 423">
                  <a:extLst>
                    <a:ext uri="{FF2B5EF4-FFF2-40B4-BE49-F238E27FC236}">
                      <a16:creationId xmlns:a16="http://schemas.microsoft.com/office/drawing/2014/main" id="{7F227E7E-4BF4-4B54-8A39-869240C2DB26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22" name="TextBox 421">
                <a:extLst>
                  <a:ext uri="{FF2B5EF4-FFF2-40B4-BE49-F238E27FC236}">
                    <a16:creationId xmlns:a16="http://schemas.microsoft.com/office/drawing/2014/main" id="{1DBEB6D2-E0A7-414C-A3C9-5B4A81C192F0}"/>
                  </a:ext>
                </a:extLst>
              </p:cNvPr>
              <p:cNvSpPr txBox="1"/>
              <p:nvPr/>
            </p:nvSpPr>
            <p:spPr>
              <a:xfrm>
                <a:off x="1487032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Johannes Keating</a:t>
                </a:r>
                <a:endParaRPr lang="en-GB" sz="800"/>
              </a:p>
            </p:txBody>
          </p:sp>
        </p:grpSp>
        <p:grpSp>
          <p:nvGrpSpPr>
            <p:cNvPr id="425" name="Group 424">
              <a:extLst>
                <a:ext uri="{FF2B5EF4-FFF2-40B4-BE49-F238E27FC236}">
                  <a16:creationId xmlns:a16="http://schemas.microsoft.com/office/drawing/2014/main" id="{00DAB81F-348B-4631-BC60-C3D7AC580602}"/>
                </a:ext>
              </a:extLst>
            </p:cNvPr>
            <p:cNvGrpSpPr/>
            <p:nvPr/>
          </p:nvGrpSpPr>
          <p:grpSpPr>
            <a:xfrm>
              <a:off x="7669398" y="3769280"/>
              <a:ext cx="900000" cy="714846"/>
              <a:chOff x="1487032" y="5078217"/>
              <a:chExt cx="900000" cy="714846"/>
            </a:xfrm>
          </p:grpSpPr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318FD30E-15DC-436A-876D-4FCAC1E5E377}"/>
                  </a:ext>
                </a:extLst>
              </p:cNvPr>
              <p:cNvSpPr/>
              <p:nvPr/>
            </p:nvSpPr>
            <p:spPr>
              <a:xfrm>
                <a:off x="1719035" y="5081905"/>
                <a:ext cx="216000" cy="428312"/>
              </a:xfrm>
              <a:prstGeom prst="rect">
                <a:avLst/>
              </a:prstGeom>
              <a:solidFill>
                <a:srgbClr val="00AF5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27" name="Group 426">
                <a:extLst>
                  <a:ext uri="{FF2B5EF4-FFF2-40B4-BE49-F238E27FC236}">
                    <a16:creationId xmlns:a16="http://schemas.microsoft.com/office/drawing/2014/main" id="{FA7CF647-7137-46D7-BD65-D9F08D8D3F70}"/>
                  </a:ext>
                </a:extLst>
              </p:cNvPr>
              <p:cNvGrpSpPr/>
              <p:nvPr/>
            </p:nvGrpSpPr>
            <p:grpSpPr>
              <a:xfrm>
                <a:off x="1719035" y="5078217"/>
                <a:ext cx="432995" cy="432000"/>
                <a:chOff x="2204720" y="1394460"/>
                <a:chExt cx="432995" cy="432000"/>
              </a:xfrm>
            </p:grpSpPr>
            <p:sp>
              <p:nvSpPr>
                <p:cNvPr id="429" name="Rectangle 428">
                  <a:extLst>
                    <a:ext uri="{FF2B5EF4-FFF2-40B4-BE49-F238E27FC236}">
                      <a16:creationId xmlns:a16="http://schemas.microsoft.com/office/drawing/2014/main" id="{FAFE3821-FA4A-4E91-A4C9-9E1259B622C0}"/>
                    </a:ext>
                  </a:extLst>
                </p:cNvPr>
                <p:cNvSpPr/>
                <p:nvPr/>
              </p:nvSpPr>
              <p:spPr>
                <a:xfrm>
                  <a:off x="2421715" y="1398148"/>
                  <a:ext cx="216000" cy="428311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Rectangle 429">
                  <a:extLst>
                    <a:ext uri="{FF2B5EF4-FFF2-40B4-BE49-F238E27FC236}">
                      <a16:creationId xmlns:a16="http://schemas.microsoft.com/office/drawing/2014/main" id="{F69FB281-D2D1-4A2B-A7B1-3928B5FCADDF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28" name="TextBox 427">
                <a:extLst>
                  <a:ext uri="{FF2B5EF4-FFF2-40B4-BE49-F238E27FC236}">
                    <a16:creationId xmlns:a16="http://schemas.microsoft.com/office/drawing/2014/main" id="{CA4071BA-B6E2-4B11-B037-696D29FAF5DB}"/>
                  </a:ext>
                </a:extLst>
              </p:cNvPr>
              <p:cNvSpPr txBox="1"/>
              <p:nvPr/>
            </p:nvSpPr>
            <p:spPr>
              <a:xfrm>
                <a:off x="1487032" y="5577619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Klaus Keating</a:t>
                </a:r>
                <a:endParaRPr lang="en-GB" sz="800"/>
              </a:p>
            </p:txBody>
          </p:sp>
        </p:grpSp>
        <p:grpSp>
          <p:nvGrpSpPr>
            <p:cNvPr id="437" name="Group 436">
              <a:extLst>
                <a:ext uri="{FF2B5EF4-FFF2-40B4-BE49-F238E27FC236}">
                  <a16:creationId xmlns:a16="http://schemas.microsoft.com/office/drawing/2014/main" id="{F07F95D5-3551-486F-A42B-E0D9BA7DF139}"/>
                </a:ext>
              </a:extLst>
            </p:cNvPr>
            <p:cNvGrpSpPr/>
            <p:nvPr/>
          </p:nvGrpSpPr>
          <p:grpSpPr>
            <a:xfrm>
              <a:off x="9219283" y="3771248"/>
              <a:ext cx="900000" cy="712388"/>
              <a:chOff x="3897604" y="2479223"/>
              <a:chExt cx="900000" cy="712388"/>
            </a:xfrm>
          </p:grpSpPr>
          <p:sp>
            <p:nvSpPr>
              <p:cNvPr id="438" name="Oval 437">
                <a:extLst>
                  <a:ext uri="{FF2B5EF4-FFF2-40B4-BE49-F238E27FC236}">
                    <a16:creationId xmlns:a16="http://schemas.microsoft.com/office/drawing/2014/main" id="{6476501C-F4B4-4AA1-8C98-C787E093018E}"/>
                  </a:ext>
                </a:extLst>
              </p:cNvPr>
              <p:cNvSpPr/>
              <p:nvPr/>
            </p:nvSpPr>
            <p:spPr>
              <a:xfrm>
                <a:off x="4115832" y="2479223"/>
                <a:ext cx="432000" cy="432000"/>
              </a:xfrm>
              <a:prstGeom prst="ellipse">
                <a:avLst/>
              </a:prstGeom>
              <a:solidFill>
                <a:srgbClr val="89C3EB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9" name="TextBox 438">
                <a:extLst>
                  <a:ext uri="{FF2B5EF4-FFF2-40B4-BE49-F238E27FC236}">
                    <a16:creationId xmlns:a16="http://schemas.microsoft.com/office/drawing/2014/main" id="{40A9B67D-FA27-489A-B2CA-A6AC7A2A1F77}"/>
                  </a:ext>
                </a:extLst>
              </p:cNvPr>
              <p:cNvSpPr txBox="1"/>
              <p:nvPr/>
            </p:nvSpPr>
            <p:spPr>
              <a:xfrm>
                <a:off x="3897604" y="2975611"/>
                <a:ext cx="900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Jorgelina Keating</a:t>
                </a:r>
                <a:endParaRPr lang="en-GB" sz="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6F24E51-B6C7-4297-839C-19C5A5D237B4}"/>
                </a:ext>
              </a:extLst>
            </p:cNvPr>
            <p:cNvGrpSpPr/>
            <p:nvPr/>
          </p:nvGrpSpPr>
          <p:grpSpPr>
            <a:xfrm>
              <a:off x="9405205" y="5087375"/>
              <a:ext cx="900000" cy="712388"/>
              <a:chOff x="9405205" y="5087375"/>
              <a:chExt cx="900000" cy="712388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D0744DD4-3389-4A03-8B01-679DBDA71023}"/>
                  </a:ext>
                </a:extLst>
              </p:cNvPr>
              <p:cNvGrpSpPr/>
              <p:nvPr/>
            </p:nvGrpSpPr>
            <p:grpSpPr>
              <a:xfrm>
                <a:off x="9639205" y="5087375"/>
                <a:ext cx="432000" cy="432000"/>
                <a:chOff x="8958243" y="5527299"/>
                <a:chExt cx="432000" cy="432000"/>
              </a:xfrm>
            </p:grpSpPr>
            <p:sp>
              <p:nvSpPr>
                <p:cNvPr id="441" name="Freeform: Shape 440">
                  <a:extLst>
                    <a:ext uri="{FF2B5EF4-FFF2-40B4-BE49-F238E27FC236}">
                      <a16:creationId xmlns:a16="http://schemas.microsoft.com/office/drawing/2014/main" id="{A7BFCAB7-6410-464C-BE6F-A538112D3B6E}"/>
                    </a:ext>
                  </a:extLst>
                </p:cNvPr>
                <p:cNvSpPr/>
                <p:nvPr/>
              </p:nvSpPr>
              <p:spPr>
                <a:xfrm rot="16200000" flipH="1">
                  <a:off x="8958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Freeform: Shape 441">
                  <a:extLst>
                    <a:ext uri="{FF2B5EF4-FFF2-40B4-BE49-F238E27FC236}">
                      <a16:creationId xmlns:a16="http://schemas.microsoft.com/office/drawing/2014/main" id="{BA38E25A-A56B-445F-8AE8-BE0D61151D77}"/>
                    </a:ext>
                  </a:extLst>
                </p:cNvPr>
                <p:cNvSpPr/>
                <p:nvPr/>
              </p:nvSpPr>
              <p:spPr>
                <a:xfrm flipH="1">
                  <a:off x="8958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Freeform: Shape 442">
                  <a:extLst>
                    <a:ext uri="{FF2B5EF4-FFF2-40B4-BE49-F238E27FC236}">
                      <a16:creationId xmlns:a16="http://schemas.microsoft.com/office/drawing/2014/main" id="{74C398A6-3EE3-4223-8194-D684D84EC0FA}"/>
                    </a:ext>
                  </a:extLst>
                </p:cNvPr>
                <p:cNvSpPr/>
                <p:nvPr/>
              </p:nvSpPr>
              <p:spPr>
                <a:xfrm rot="5400000">
                  <a:off x="9174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Freeform: Shape 443">
                  <a:extLst>
                    <a:ext uri="{FF2B5EF4-FFF2-40B4-BE49-F238E27FC236}">
                      <a16:creationId xmlns:a16="http://schemas.microsoft.com/office/drawing/2014/main" id="{F06CB851-947E-499E-A192-75368B3F9E56}"/>
                    </a:ext>
                  </a:extLst>
                </p:cNvPr>
                <p:cNvSpPr/>
                <p:nvPr/>
              </p:nvSpPr>
              <p:spPr>
                <a:xfrm>
                  <a:off x="9174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5" name="Group 444">
                <a:extLst>
                  <a:ext uri="{FF2B5EF4-FFF2-40B4-BE49-F238E27FC236}">
                    <a16:creationId xmlns:a16="http://schemas.microsoft.com/office/drawing/2014/main" id="{A2760D9B-CCC1-49A5-B803-ABCB5B887279}"/>
                  </a:ext>
                </a:extLst>
              </p:cNvPr>
              <p:cNvGrpSpPr/>
              <p:nvPr/>
            </p:nvGrpSpPr>
            <p:grpSpPr>
              <a:xfrm>
                <a:off x="9405205" y="5087375"/>
                <a:ext cx="900000" cy="712388"/>
                <a:chOff x="3897604" y="2479223"/>
                <a:chExt cx="900000" cy="712388"/>
              </a:xfrm>
            </p:grpSpPr>
            <p:sp>
              <p:nvSpPr>
                <p:cNvPr id="446" name="Oval 445">
                  <a:extLst>
                    <a:ext uri="{FF2B5EF4-FFF2-40B4-BE49-F238E27FC236}">
                      <a16:creationId xmlns:a16="http://schemas.microsoft.com/office/drawing/2014/main" id="{09B36FBF-06D2-48FF-ADBE-3439595FDFD4}"/>
                    </a:ext>
                  </a:extLst>
                </p:cNvPr>
                <p:cNvSpPr/>
                <p:nvPr/>
              </p:nvSpPr>
              <p:spPr>
                <a:xfrm>
                  <a:off x="4115832" y="2479223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7" name="TextBox 446">
                  <a:extLst>
                    <a:ext uri="{FF2B5EF4-FFF2-40B4-BE49-F238E27FC236}">
                      <a16:creationId xmlns:a16="http://schemas.microsoft.com/office/drawing/2014/main" id="{A0AD8B89-4C60-4C3D-A1F4-A43A51BA38E3}"/>
                    </a:ext>
                  </a:extLst>
                </p:cNvPr>
                <p:cNvSpPr txBox="1"/>
                <p:nvPr/>
              </p:nvSpPr>
              <p:spPr>
                <a:xfrm>
                  <a:off x="3897604" y="2975611"/>
                  <a:ext cx="900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txBody>
                <a:bodyPr wrap="none" lIns="36000" tIns="36000" rIns="36000" bIns="36000" rtlCol="0" anchor="ctr" anchorCtr="0">
                  <a:noAutofit/>
                </a:bodyPr>
                <a:lstStyle/>
                <a:p>
                  <a:pPr algn="ctr"/>
                  <a:r>
                    <a:rPr lang="sr-Latn-RS" sz="800"/>
                    <a:t>Karelma Keating</a:t>
                  </a:r>
                  <a:endParaRPr lang="en-GB" sz="800"/>
                </a:p>
              </p:txBody>
            </p: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688CD73-7C20-4FB8-8762-9DB70367CB19}"/>
                </a:ext>
              </a:extLst>
            </p:cNvPr>
            <p:cNvGrpSpPr/>
            <p:nvPr/>
          </p:nvGrpSpPr>
          <p:grpSpPr>
            <a:xfrm>
              <a:off x="7475868" y="5087375"/>
              <a:ext cx="900000" cy="714846"/>
              <a:chOff x="7475868" y="5087375"/>
              <a:chExt cx="900000" cy="714846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F41235A-1EAD-49BA-A9C8-27DD244E9F1D}"/>
                  </a:ext>
                </a:extLst>
              </p:cNvPr>
              <p:cNvGrpSpPr/>
              <p:nvPr/>
            </p:nvGrpSpPr>
            <p:grpSpPr>
              <a:xfrm>
                <a:off x="7707421" y="5089280"/>
                <a:ext cx="432000" cy="432000"/>
                <a:chOff x="7651255" y="5817980"/>
                <a:chExt cx="432000" cy="432000"/>
              </a:xfrm>
            </p:grpSpPr>
            <p:sp>
              <p:nvSpPr>
                <p:cNvPr id="450" name="Rectangle 449">
                  <a:extLst>
                    <a:ext uri="{FF2B5EF4-FFF2-40B4-BE49-F238E27FC236}">
                      <a16:creationId xmlns:a16="http://schemas.microsoft.com/office/drawing/2014/main" id="{5FD6F03C-C741-4F81-9E08-A682EE7599F3}"/>
                    </a:ext>
                  </a:extLst>
                </p:cNvPr>
                <p:cNvSpPr/>
                <p:nvPr/>
              </p:nvSpPr>
              <p:spPr>
                <a:xfrm>
                  <a:off x="7651255" y="5817980"/>
                  <a:ext cx="216000" cy="216000"/>
                </a:xfrm>
                <a:prstGeom prst="rect">
                  <a:avLst/>
                </a:pr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Rectangle 454">
                  <a:extLst>
                    <a:ext uri="{FF2B5EF4-FFF2-40B4-BE49-F238E27FC236}">
                      <a16:creationId xmlns:a16="http://schemas.microsoft.com/office/drawing/2014/main" id="{FE19587D-320E-4EAA-8646-8A25A1CBD324}"/>
                    </a:ext>
                  </a:extLst>
                </p:cNvPr>
                <p:cNvSpPr/>
                <p:nvPr/>
              </p:nvSpPr>
              <p:spPr>
                <a:xfrm>
                  <a:off x="7651255" y="6033980"/>
                  <a:ext cx="216000" cy="2160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Rectangle 455">
                  <a:extLst>
                    <a:ext uri="{FF2B5EF4-FFF2-40B4-BE49-F238E27FC236}">
                      <a16:creationId xmlns:a16="http://schemas.microsoft.com/office/drawing/2014/main" id="{1973CB92-FFFE-4FE7-83F3-A2F27E400E38}"/>
                    </a:ext>
                  </a:extLst>
                </p:cNvPr>
                <p:cNvSpPr/>
                <p:nvPr/>
              </p:nvSpPr>
              <p:spPr>
                <a:xfrm>
                  <a:off x="7867255" y="5817980"/>
                  <a:ext cx="216000" cy="216000"/>
                </a:xfrm>
                <a:prstGeom prst="rect">
                  <a:avLst/>
                </a:pr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Rectangle 456">
                  <a:extLst>
                    <a:ext uri="{FF2B5EF4-FFF2-40B4-BE49-F238E27FC236}">
                      <a16:creationId xmlns:a16="http://schemas.microsoft.com/office/drawing/2014/main" id="{8DA39B29-79B1-469B-9BD2-2307E3575512}"/>
                    </a:ext>
                  </a:extLst>
                </p:cNvPr>
                <p:cNvSpPr/>
                <p:nvPr/>
              </p:nvSpPr>
              <p:spPr>
                <a:xfrm>
                  <a:off x="7867255" y="6033980"/>
                  <a:ext cx="216000" cy="216000"/>
                </a:xfrm>
                <a:prstGeom prst="rect">
                  <a:avLst/>
                </a:pr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54" name="Rectangle 453">
                <a:extLst>
                  <a:ext uri="{FF2B5EF4-FFF2-40B4-BE49-F238E27FC236}">
                    <a16:creationId xmlns:a16="http://schemas.microsoft.com/office/drawing/2014/main" id="{82A969DA-2B3E-443D-B911-B2DA04E94B9D}"/>
                  </a:ext>
                </a:extLst>
              </p:cNvPr>
              <p:cNvSpPr/>
              <p:nvPr/>
            </p:nvSpPr>
            <p:spPr>
              <a:xfrm>
                <a:off x="7707871" y="5087375"/>
                <a:ext cx="432000" cy="4320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2" name="TextBox 451">
                <a:extLst>
                  <a:ext uri="{FF2B5EF4-FFF2-40B4-BE49-F238E27FC236}">
                    <a16:creationId xmlns:a16="http://schemas.microsoft.com/office/drawing/2014/main" id="{2A556652-AB91-4790-B9D0-A767FDD20423}"/>
                  </a:ext>
                </a:extLst>
              </p:cNvPr>
              <p:cNvSpPr txBox="1"/>
              <p:nvPr/>
            </p:nvSpPr>
            <p:spPr>
              <a:xfrm>
                <a:off x="7475868" y="5586777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Nemesio Keating</a:t>
                </a:r>
                <a:endParaRPr lang="en-GB" sz="800"/>
              </a:p>
            </p:txBody>
          </p:sp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E00C628A-BA67-48ED-8DEB-5FB0CBD85409}"/>
                </a:ext>
              </a:extLst>
            </p:cNvPr>
            <p:cNvGrpSpPr/>
            <p:nvPr/>
          </p:nvGrpSpPr>
          <p:grpSpPr>
            <a:xfrm>
              <a:off x="4966519" y="5082307"/>
              <a:ext cx="900000" cy="714846"/>
              <a:chOff x="7475868" y="5087375"/>
              <a:chExt cx="900000" cy="714846"/>
            </a:xfrm>
          </p:grpSpPr>
          <p:grpSp>
            <p:nvGrpSpPr>
              <p:cNvPr id="459" name="Group 458">
                <a:extLst>
                  <a:ext uri="{FF2B5EF4-FFF2-40B4-BE49-F238E27FC236}">
                    <a16:creationId xmlns:a16="http://schemas.microsoft.com/office/drawing/2014/main" id="{27942EE3-6F74-44B2-93D6-3B320B2ACB37}"/>
                  </a:ext>
                </a:extLst>
              </p:cNvPr>
              <p:cNvGrpSpPr/>
              <p:nvPr/>
            </p:nvGrpSpPr>
            <p:grpSpPr>
              <a:xfrm>
                <a:off x="7707421" y="5089280"/>
                <a:ext cx="432000" cy="432000"/>
                <a:chOff x="7651255" y="5817980"/>
                <a:chExt cx="432000" cy="432000"/>
              </a:xfrm>
            </p:grpSpPr>
            <p:sp>
              <p:nvSpPr>
                <p:cNvPr id="462" name="Rectangle 461">
                  <a:extLst>
                    <a:ext uri="{FF2B5EF4-FFF2-40B4-BE49-F238E27FC236}">
                      <a16:creationId xmlns:a16="http://schemas.microsoft.com/office/drawing/2014/main" id="{424AAD82-F16B-4E8B-BDFB-DDC43F1B58CD}"/>
                    </a:ext>
                  </a:extLst>
                </p:cNvPr>
                <p:cNvSpPr/>
                <p:nvPr/>
              </p:nvSpPr>
              <p:spPr>
                <a:xfrm>
                  <a:off x="7651255" y="5817980"/>
                  <a:ext cx="216000" cy="216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Rectangle 462">
                  <a:extLst>
                    <a:ext uri="{FF2B5EF4-FFF2-40B4-BE49-F238E27FC236}">
                      <a16:creationId xmlns:a16="http://schemas.microsoft.com/office/drawing/2014/main" id="{1EAF1300-0390-47F7-B685-68091ADD2C90}"/>
                    </a:ext>
                  </a:extLst>
                </p:cNvPr>
                <p:cNvSpPr/>
                <p:nvPr/>
              </p:nvSpPr>
              <p:spPr>
                <a:xfrm>
                  <a:off x="7651255" y="6033980"/>
                  <a:ext cx="216000" cy="216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Rectangle 463">
                  <a:extLst>
                    <a:ext uri="{FF2B5EF4-FFF2-40B4-BE49-F238E27FC236}">
                      <a16:creationId xmlns:a16="http://schemas.microsoft.com/office/drawing/2014/main" id="{9A51D082-F6C0-46D8-A879-7AB03F3E1351}"/>
                    </a:ext>
                  </a:extLst>
                </p:cNvPr>
                <p:cNvSpPr/>
                <p:nvPr/>
              </p:nvSpPr>
              <p:spPr>
                <a:xfrm>
                  <a:off x="7867255" y="5817980"/>
                  <a:ext cx="216000" cy="216000"/>
                </a:xfrm>
                <a:prstGeom prst="rect">
                  <a:avLst/>
                </a:pr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Rectangle 464">
                  <a:extLst>
                    <a:ext uri="{FF2B5EF4-FFF2-40B4-BE49-F238E27FC236}">
                      <a16:creationId xmlns:a16="http://schemas.microsoft.com/office/drawing/2014/main" id="{EC27389D-4EE6-45F3-A3F1-0CE92824CA27}"/>
                    </a:ext>
                  </a:extLst>
                </p:cNvPr>
                <p:cNvSpPr/>
                <p:nvPr/>
              </p:nvSpPr>
              <p:spPr>
                <a:xfrm>
                  <a:off x="7867255" y="6033980"/>
                  <a:ext cx="216000" cy="2160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60" name="Rectangle 459">
                <a:extLst>
                  <a:ext uri="{FF2B5EF4-FFF2-40B4-BE49-F238E27FC236}">
                    <a16:creationId xmlns:a16="http://schemas.microsoft.com/office/drawing/2014/main" id="{6B54414C-2162-4A6D-AF8A-1A429E53316D}"/>
                  </a:ext>
                </a:extLst>
              </p:cNvPr>
              <p:cNvSpPr/>
              <p:nvPr/>
            </p:nvSpPr>
            <p:spPr>
              <a:xfrm>
                <a:off x="7707871" y="5087375"/>
                <a:ext cx="432000" cy="4320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1" name="TextBox 460">
                <a:extLst>
                  <a:ext uri="{FF2B5EF4-FFF2-40B4-BE49-F238E27FC236}">
                    <a16:creationId xmlns:a16="http://schemas.microsoft.com/office/drawing/2014/main" id="{D95A668F-0B4E-4117-9EE8-3B402B2DBC4A}"/>
                  </a:ext>
                </a:extLst>
              </p:cNvPr>
              <p:cNvSpPr txBox="1"/>
              <p:nvPr/>
            </p:nvSpPr>
            <p:spPr>
              <a:xfrm>
                <a:off x="7475868" y="5586777"/>
                <a:ext cx="900000" cy="21544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800"/>
                  <a:t>Ottavio Viscardi</a:t>
                </a:r>
                <a:endParaRPr lang="en-GB" sz="800"/>
              </a:p>
            </p:txBody>
          </p:sp>
        </p:grpSp>
        <p:grpSp>
          <p:nvGrpSpPr>
            <p:cNvPr id="466" name="Group 465">
              <a:extLst>
                <a:ext uri="{FF2B5EF4-FFF2-40B4-BE49-F238E27FC236}">
                  <a16:creationId xmlns:a16="http://schemas.microsoft.com/office/drawing/2014/main" id="{36391124-A1A1-4A83-AB46-D6D3D8D59DCB}"/>
                </a:ext>
              </a:extLst>
            </p:cNvPr>
            <p:cNvGrpSpPr/>
            <p:nvPr/>
          </p:nvGrpSpPr>
          <p:grpSpPr>
            <a:xfrm>
              <a:off x="4003791" y="5080675"/>
              <a:ext cx="900000" cy="712388"/>
              <a:chOff x="9405205" y="5087375"/>
              <a:chExt cx="900000" cy="712388"/>
            </a:xfrm>
          </p:grpSpPr>
          <p:grpSp>
            <p:nvGrpSpPr>
              <p:cNvPr id="467" name="Group 466">
                <a:extLst>
                  <a:ext uri="{FF2B5EF4-FFF2-40B4-BE49-F238E27FC236}">
                    <a16:creationId xmlns:a16="http://schemas.microsoft.com/office/drawing/2014/main" id="{CED67EBF-96E6-41E8-BA6E-D36499811F20}"/>
                  </a:ext>
                </a:extLst>
              </p:cNvPr>
              <p:cNvGrpSpPr/>
              <p:nvPr/>
            </p:nvGrpSpPr>
            <p:grpSpPr>
              <a:xfrm>
                <a:off x="9639205" y="5087375"/>
                <a:ext cx="432000" cy="432000"/>
                <a:chOff x="8958243" y="5527299"/>
                <a:chExt cx="432000" cy="432000"/>
              </a:xfrm>
            </p:grpSpPr>
            <p:sp>
              <p:nvSpPr>
                <p:cNvPr id="471" name="Freeform: Shape 470">
                  <a:extLst>
                    <a:ext uri="{FF2B5EF4-FFF2-40B4-BE49-F238E27FC236}">
                      <a16:creationId xmlns:a16="http://schemas.microsoft.com/office/drawing/2014/main" id="{545229E3-B98B-4347-A585-F36FE34E41D3}"/>
                    </a:ext>
                  </a:extLst>
                </p:cNvPr>
                <p:cNvSpPr/>
                <p:nvPr/>
              </p:nvSpPr>
              <p:spPr>
                <a:xfrm rot="16200000" flipH="1">
                  <a:off x="8958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Freeform: Shape 471">
                  <a:extLst>
                    <a:ext uri="{FF2B5EF4-FFF2-40B4-BE49-F238E27FC236}">
                      <a16:creationId xmlns:a16="http://schemas.microsoft.com/office/drawing/2014/main" id="{73A8FF5E-8B7E-48ED-99C5-EE6828403499}"/>
                    </a:ext>
                  </a:extLst>
                </p:cNvPr>
                <p:cNvSpPr/>
                <p:nvPr/>
              </p:nvSpPr>
              <p:spPr>
                <a:xfrm flipH="1">
                  <a:off x="8958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Freeform: Shape 472">
                  <a:extLst>
                    <a:ext uri="{FF2B5EF4-FFF2-40B4-BE49-F238E27FC236}">
                      <a16:creationId xmlns:a16="http://schemas.microsoft.com/office/drawing/2014/main" id="{CA10B41E-D8B1-413D-A02B-993F2D0BE3F9}"/>
                    </a:ext>
                  </a:extLst>
                </p:cNvPr>
                <p:cNvSpPr/>
                <p:nvPr/>
              </p:nvSpPr>
              <p:spPr>
                <a:xfrm rot="5400000">
                  <a:off x="9174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Freeform: Shape 473">
                  <a:extLst>
                    <a:ext uri="{FF2B5EF4-FFF2-40B4-BE49-F238E27FC236}">
                      <a16:creationId xmlns:a16="http://schemas.microsoft.com/office/drawing/2014/main" id="{B3E4D538-26E9-4E8B-AE2E-17468AA443A7}"/>
                    </a:ext>
                  </a:extLst>
                </p:cNvPr>
                <p:cNvSpPr/>
                <p:nvPr/>
              </p:nvSpPr>
              <p:spPr>
                <a:xfrm>
                  <a:off x="9174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8" name="Group 467">
                <a:extLst>
                  <a:ext uri="{FF2B5EF4-FFF2-40B4-BE49-F238E27FC236}">
                    <a16:creationId xmlns:a16="http://schemas.microsoft.com/office/drawing/2014/main" id="{AF8805EE-9762-48C9-88EA-3BAEB45C9A2F}"/>
                  </a:ext>
                </a:extLst>
              </p:cNvPr>
              <p:cNvGrpSpPr/>
              <p:nvPr/>
            </p:nvGrpSpPr>
            <p:grpSpPr>
              <a:xfrm>
                <a:off x="9405205" y="5087375"/>
                <a:ext cx="900000" cy="712388"/>
                <a:chOff x="3897604" y="2479223"/>
                <a:chExt cx="900000" cy="712388"/>
              </a:xfrm>
            </p:grpSpPr>
            <p:sp>
              <p:nvSpPr>
                <p:cNvPr id="469" name="Oval 468">
                  <a:extLst>
                    <a:ext uri="{FF2B5EF4-FFF2-40B4-BE49-F238E27FC236}">
                      <a16:creationId xmlns:a16="http://schemas.microsoft.com/office/drawing/2014/main" id="{C7CB2EFA-B855-4738-B724-468665F0142B}"/>
                    </a:ext>
                  </a:extLst>
                </p:cNvPr>
                <p:cNvSpPr/>
                <p:nvPr/>
              </p:nvSpPr>
              <p:spPr>
                <a:xfrm>
                  <a:off x="4115832" y="2479223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0" name="TextBox 469">
                  <a:extLst>
                    <a:ext uri="{FF2B5EF4-FFF2-40B4-BE49-F238E27FC236}">
                      <a16:creationId xmlns:a16="http://schemas.microsoft.com/office/drawing/2014/main" id="{068C0C22-309F-402A-AD39-36447867D03C}"/>
                    </a:ext>
                  </a:extLst>
                </p:cNvPr>
                <p:cNvSpPr txBox="1"/>
                <p:nvPr/>
              </p:nvSpPr>
              <p:spPr>
                <a:xfrm>
                  <a:off x="3897604" y="2975611"/>
                  <a:ext cx="900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txBody>
                <a:bodyPr wrap="none" lIns="36000" tIns="36000" rIns="36000" bIns="36000" rtlCol="0" anchor="ctr" anchorCtr="0">
                  <a:noAutofit/>
                </a:bodyPr>
                <a:lstStyle/>
                <a:p>
                  <a:pPr algn="ctr"/>
                  <a:r>
                    <a:rPr lang="sr-Latn-RS" sz="800"/>
                    <a:t>Antonia Viscardi</a:t>
                  </a:r>
                  <a:endParaRPr lang="en-GB" sz="800"/>
                </a:p>
              </p:txBody>
            </p:sp>
          </p:grp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E797CB0C-FF36-46B3-94C2-07E4F0B722EF}"/>
                </a:ext>
              </a:extLst>
            </p:cNvPr>
            <p:cNvGrpSpPr/>
            <p:nvPr/>
          </p:nvGrpSpPr>
          <p:grpSpPr>
            <a:xfrm>
              <a:off x="5935883" y="5080675"/>
              <a:ext cx="900000" cy="712388"/>
              <a:chOff x="9405205" y="5087375"/>
              <a:chExt cx="900000" cy="712388"/>
            </a:xfrm>
          </p:grpSpPr>
          <p:grpSp>
            <p:nvGrpSpPr>
              <p:cNvPr id="476" name="Group 475">
                <a:extLst>
                  <a:ext uri="{FF2B5EF4-FFF2-40B4-BE49-F238E27FC236}">
                    <a16:creationId xmlns:a16="http://schemas.microsoft.com/office/drawing/2014/main" id="{6027CE89-53FD-4F51-84A4-448D691ED012}"/>
                  </a:ext>
                </a:extLst>
              </p:cNvPr>
              <p:cNvGrpSpPr/>
              <p:nvPr/>
            </p:nvGrpSpPr>
            <p:grpSpPr>
              <a:xfrm>
                <a:off x="9639205" y="5087375"/>
                <a:ext cx="432000" cy="432000"/>
                <a:chOff x="8958243" y="5527299"/>
                <a:chExt cx="432000" cy="432000"/>
              </a:xfrm>
            </p:grpSpPr>
            <p:sp>
              <p:nvSpPr>
                <p:cNvPr id="480" name="Freeform: Shape 479">
                  <a:extLst>
                    <a:ext uri="{FF2B5EF4-FFF2-40B4-BE49-F238E27FC236}">
                      <a16:creationId xmlns:a16="http://schemas.microsoft.com/office/drawing/2014/main" id="{8AB152F4-F378-4A62-AFDF-5D8C878F9E3E}"/>
                    </a:ext>
                  </a:extLst>
                </p:cNvPr>
                <p:cNvSpPr/>
                <p:nvPr/>
              </p:nvSpPr>
              <p:spPr>
                <a:xfrm rot="16200000" flipH="1">
                  <a:off x="8958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Freeform: Shape 480">
                  <a:extLst>
                    <a:ext uri="{FF2B5EF4-FFF2-40B4-BE49-F238E27FC236}">
                      <a16:creationId xmlns:a16="http://schemas.microsoft.com/office/drawing/2014/main" id="{3FB4AD0F-A46F-4B9F-AA5B-6A558D5F262B}"/>
                    </a:ext>
                  </a:extLst>
                </p:cNvPr>
                <p:cNvSpPr/>
                <p:nvPr/>
              </p:nvSpPr>
              <p:spPr>
                <a:xfrm flipH="1">
                  <a:off x="8958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Freeform: Shape 481">
                  <a:extLst>
                    <a:ext uri="{FF2B5EF4-FFF2-40B4-BE49-F238E27FC236}">
                      <a16:creationId xmlns:a16="http://schemas.microsoft.com/office/drawing/2014/main" id="{7456380E-8F03-4753-9E8F-94BF628565CC}"/>
                    </a:ext>
                  </a:extLst>
                </p:cNvPr>
                <p:cNvSpPr/>
                <p:nvPr/>
              </p:nvSpPr>
              <p:spPr>
                <a:xfrm rot="5400000">
                  <a:off x="9174243" y="5743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Freeform: Shape 482">
                  <a:extLst>
                    <a:ext uri="{FF2B5EF4-FFF2-40B4-BE49-F238E27FC236}">
                      <a16:creationId xmlns:a16="http://schemas.microsoft.com/office/drawing/2014/main" id="{FFBA13E3-E3E4-480B-A27E-408AD658D1FC}"/>
                    </a:ext>
                  </a:extLst>
                </p:cNvPr>
                <p:cNvSpPr/>
                <p:nvPr/>
              </p:nvSpPr>
              <p:spPr>
                <a:xfrm>
                  <a:off x="9174243" y="5527299"/>
                  <a:ext cx="216000" cy="216000"/>
                </a:xfrm>
                <a:custGeom>
                  <a:avLst/>
                  <a:gdLst>
                    <a:gd name="connsiteX0" fmla="*/ 0 w 209001"/>
                    <a:gd name="connsiteY0" fmla="*/ 0 h 220246"/>
                    <a:gd name="connsiteX1" fmla="*/ 36533 w 209001"/>
                    <a:gd name="connsiteY1" fmla="*/ 3682 h 220246"/>
                    <a:gd name="connsiteX2" fmla="*/ 209001 w 209001"/>
                    <a:gd name="connsiteY2" fmla="*/ 215294 h 220246"/>
                    <a:gd name="connsiteX3" fmla="*/ 208502 w 209001"/>
                    <a:gd name="connsiteY3" fmla="*/ 220246 h 220246"/>
                    <a:gd name="connsiteX4" fmla="*/ 0 w 209001"/>
                    <a:gd name="connsiteY4" fmla="*/ 220246 h 220246"/>
                    <a:gd name="connsiteX5" fmla="*/ 0 w 209001"/>
                    <a:gd name="connsiteY5" fmla="*/ 0 h 22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9001" h="220246">
                      <a:moveTo>
                        <a:pt x="0" y="0"/>
                      </a:moveTo>
                      <a:lnTo>
                        <a:pt x="36533" y="3682"/>
                      </a:lnTo>
                      <a:cubicBezTo>
                        <a:pt x="134961" y="23824"/>
                        <a:pt x="209001" y="110912"/>
                        <a:pt x="209001" y="215294"/>
                      </a:cubicBezTo>
                      <a:lnTo>
                        <a:pt x="208502" y="220246"/>
                      </a:lnTo>
                      <a:lnTo>
                        <a:pt x="0" y="2202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77" name="Group 476">
                <a:extLst>
                  <a:ext uri="{FF2B5EF4-FFF2-40B4-BE49-F238E27FC236}">
                    <a16:creationId xmlns:a16="http://schemas.microsoft.com/office/drawing/2014/main" id="{A83A5218-50C0-43DF-AD66-C05D4C2F873B}"/>
                  </a:ext>
                </a:extLst>
              </p:cNvPr>
              <p:cNvGrpSpPr/>
              <p:nvPr/>
            </p:nvGrpSpPr>
            <p:grpSpPr>
              <a:xfrm>
                <a:off x="9405205" y="5087375"/>
                <a:ext cx="900000" cy="712388"/>
                <a:chOff x="3897604" y="2479223"/>
                <a:chExt cx="900000" cy="712388"/>
              </a:xfrm>
            </p:grpSpPr>
            <p:sp>
              <p:nvSpPr>
                <p:cNvPr id="478" name="Oval 477">
                  <a:extLst>
                    <a:ext uri="{FF2B5EF4-FFF2-40B4-BE49-F238E27FC236}">
                      <a16:creationId xmlns:a16="http://schemas.microsoft.com/office/drawing/2014/main" id="{A4D022B7-AF34-4C2D-BFD6-98E631DB477C}"/>
                    </a:ext>
                  </a:extLst>
                </p:cNvPr>
                <p:cNvSpPr/>
                <p:nvPr/>
              </p:nvSpPr>
              <p:spPr>
                <a:xfrm>
                  <a:off x="4115832" y="2479223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TextBox 478">
                  <a:extLst>
                    <a:ext uri="{FF2B5EF4-FFF2-40B4-BE49-F238E27FC236}">
                      <a16:creationId xmlns:a16="http://schemas.microsoft.com/office/drawing/2014/main" id="{D2590E00-C2C9-4BE3-80F3-6DB78DFF9DD9}"/>
                    </a:ext>
                  </a:extLst>
                </p:cNvPr>
                <p:cNvSpPr txBox="1"/>
                <p:nvPr/>
              </p:nvSpPr>
              <p:spPr>
                <a:xfrm>
                  <a:off x="3897604" y="2975611"/>
                  <a:ext cx="900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txBody>
                <a:bodyPr wrap="none" lIns="36000" tIns="36000" rIns="36000" bIns="36000" rtlCol="0" anchor="ctr" anchorCtr="0">
                  <a:noAutofit/>
                </a:bodyPr>
                <a:lstStyle/>
                <a:p>
                  <a:pPr algn="ctr"/>
                  <a:r>
                    <a:rPr lang="sr-Latn-RS" sz="800"/>
                    <a:t>Emily Viscardi</a:t>
                  </a:r>
                  <a:endParaRPr lang="en-GB" sz="800"/>
                </a:p>
              </p:txBody>
            </p:sp>
          </p:grpSp>
        </p:grp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F701EE47-F698-4704-9C94-D0D8464DFC51}"/>
              </a:ext>
            </a:extLst>
          </p:cNvPr>
          <p:cNvGrpSpPr/>
          <p:nvPr/>
        </p:nvGrpSpPr>
        <p:grpSpPr>
          <a:xfrm>
            <a:off x="618586" y="6611429"/>
            <a:ext cx="9416737" cy="353056"/>
            <a:chOff x="694807" y="6611429"/>
            <a:chExt cx="9416737" cy="35305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6770D4F-CAAC-4978-BE2E-FAD4E017FC52}"/>
                </a:ext>
              </a:extLst>
            </p:cNvPr>
            <p:cNvGrpSpPr/>
            <p:nvPr/>
          </p:nvGrpSpPr>
          <p:grpSpPr>
            <a:xfrm>
              <a:off x="694807" y="6611429"/>
              <a:ext cx="1448540" cy="338554"/>
              <a:chOff x="532247" y="6194869"/>
              <a:chExt cx="1448540" cy="338554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BB8CB4DB-2351-4661-8BA5-53563E3721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3849" y="6274146"/>
                <a:ext cx="266938" cy="180000"/>
              </a:xfrm>
              <a:prstGeom prst="rect">
                <a:avLst/>
              </a:prstGeom>
            </p:spPr>
          </p:pic>
          <p:sp>
            <p:nvSpPr>
              <p:cNvPr id="484" name="Rectangle 483">
                <a:extLst>
                  <a:ext uri="{FF2B5EF4-FFF2-40B4-BE49-F238E27FC236}">
                    <a16:creationId xmlns:a16="http://schemas.microsoft.com/office/drawing/2014/main" id="{6338FA15-3845-4A2C-980A-69A488BB1297}"/>
                  </a:ext>
                </a:extLst>
              </p:cNvPr>
              <p:cNvSpPr/>
              <p:nvPr/>
            </p:nvSpPr>
            <p:spPr>
              <a:xfrm>
                <a:off x="532247" y="6256146"/>
                <a:ext cx="108000" cy="216000"/>
              </a:xfrm>
              <a:prstGeom prst="rect">
                <a:avLst/>
              </a:prstGeom>
              <a:solidFill>
                <a:srgbClr val="08488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924657C-095D-48A8-9A03-D4BF3017A424}"/>
                  </a:ext>
                </a:extLst>
              </p:cNvPr>
              <p:cNvSpPr txBox="1"/>
              <p:nvPr/>
            </p:nvSpPr>
            <p:spPr>
              <a:xfrm>
                <a:off x="711714" y="6194869"/>
                <a:ext cx="966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1600">
                    <a:latin typeface="Bahnschrift" panose="020B0502040204020203" pitchFamily="34" charset="0"/>
                  </a:rPr>
                  <a:t>FRENCH</a:t>
                </a:r>
                <a:endParaRPr lang="en-GB" sz="1600"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CC4B2997-0E56-46CF-9B74-D0B74630E82C}"/>
                </a:ext>
              </a:extLst>
            </p:cNvPr>
            <p:cNvGrpSpPr/>
            <p:nvPr/>
          </p:nvGrpSpPr>
          <p:grpSpPr>
            <a:xfrm>
              <a:off x="2586336" y="6611429"/>
              <a:ext cx="1401799" cy="338554"/>
              <a:chOff x="2525379" y="6194869"/>
              <a:chExt cx="1401799" cy="338554"/>
            </a:xfrm>
          </p:grpSpPr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E98D864D-4516-472F-AD59-664E396E42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0240" y="6274146"/>
                <a:ext cx="266938" cy="180000"/>
              </a:xfrm>
              <a:prstGeom prst="rect">
                <a:avLst/>
              </a:prstGeom>
            </p:spPr>
          </p:pic>
          <p:grpSp>
            <p:nvGrpSpPr>
              <p:cNvPr id="485" name="Group 484">
                <a:extLst>
                  <a:ext uri="{FF2B5EF4-FFF2-40B4-BE49-F238E27FC236}">
                    <a16:creationId xmlns:a16="http://schemas.microsoft.com/office/drawing/2014/main" id="{6066ADA9-3607-42B2-9720-F06284061091}"/>
                  </a:ext>
                </a:extLst>
              </p:cNvPr>
              <p:cNvGrpSpPr/>
              <p:nvPr/>
            </p:nvGrpSpPr>
            <p:grpSpPr>
              <a:xfrm>
                <a:off x="2525379" y="6194869"/>
                <a:ext cx="1103118" cy="338554"/>
                <a:chOff x="532247" y="6194869"/>
                <a:chExt cx="1103118" cy="338554"/>
              </a:xfrm>
            </p:grpSpPr>
            <p:sp>
              <p:nvSpPr>
                <p:cNvPr id="487" name="Rectangle 486">
                  <a:extLst>
                    <a:ext uri="{FF2B5EF4-FFF2-40B4-BE49-F238E27FC236}">
                      <a16:creationId xmlns:a16="http://schemas.microsoft.com/office/drawing/2014/main" id="{70FA8043-0BF1-4E56-8A13-EE4017F6CF24}"/>
                    </a:ext>
                  </a:extLst>
                </p:cNvPr>
                <p:cNvSpPr/>
                <p:nvPr/>
              </p:nvSpPr>
              <p:spPr>
                <a:xfrm>
                  <a:off x="532247" y="6256146"/>
                  <a:ext cx="108000" cy="216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TextBox 487">
                  <a:extLst>
                    <a:ext uri="{FF2B5EF4-FFF2-40B4-BE49-F238E27FC236}">
                      <a16:creationId xmlns:a16="http://schemas.microsoft.com/office/drawing/2014/main" id="{398800F0-95EE-4E95-B696-DD4020337E6E}"/>
                    </a:ext>
                  </a:extLst>
                </p:cNvPr>
                <p:cNvSpPr txBox="1"/>
                <p:nvPr/>
              </p:nvSpPr>
              <p:spPr>
                <a:xfrm>
                  <a:off x="711714" y="6194869"/>
                  <a:ext cx="92365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1600">
                      <a:latin typeface="Bahnschrift" panose="020B0502040204020203" pitchFamily="34" charset="0"/>
                    </a:rPr>
                    <a:t>ITALIAN</a:t>
                  </a:r>
                  <a:endParaRPr lang="en-GB" sz="1600"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BBD59905-6790-410D-8E27-D221DCAB14E6}"/>
                </a:ext>
              </a:extLst>
            </p:cNvPr>
            <p:cNvGrpSpPr/>
            <p:nvPr/>
          </p:nvGrpSpPr>
          <p:grpSpPr>
            <a:xfrm>
              <a:off x="4431124" y="6619598"/>
              <a:ext cx="1226646" cy="338554"/>
              <a:chOff x="4475935" y="6203038"/>
              <a:chExt cx="1226646" cy="338554"/>
            </a:xfrm>
          </p:grpSpPr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687133CD-F180-44B9-BD29-7F4B1AF363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35643" y="6282315"/>
                <a:ext cx="266938" cy="180000"/>
              </a:xfrm>
              <a:prstGeom prst="rect">
                <a:avLst/>
              </a:prstGeom>
            </p:spPr>
          </p:pic>
          <p:grpSp>
            <p:nvGrpSpPr>
              <p:cNvPr id="491" name="Group 490">
                <a:extLst>
                  <a:ext uri="{FF2B5EF4-FFF2-40B4-BE49-F238E27FC236}">
                    <a16:creationId xmlns:a16="http://schemas.microsoft.com/office/drawing/2014/main" id="{44D2D2A7-A541-4AA1-9166-24E823C32E74}"/>
                  </a:ext>
                </a:extLst>
              </p:cNvPr>
              <p:cNvGrpSpPr/>
              <p:nvPr/>
            </p:nvGrpSpPr>
            <p:grpSpPr>
              <a:xfrm>
                <a:off x="4475935" y="6203038"/>
                <a:ext cx="875491" cy="338554"/>
                <a:chOff x="532247" y="6194869"/>
                <a:chExt cx="875491" cy="338554"/>
              </a:xfrm>
            </p:grpSpPr>
            <p:sp>
              <p:nvSpPr>
                <p:cNvPr id="492" name="Rectangle 491">
                  <a:extLst>
                    <a:ext uri="{FF2B5EF4-FFF2-40B4-BE49-F238E27FC236}">
                      <a16:creationId xmlns:a16="http://schemas.microsoft.com/office/drawing/2014/main" id="{36C69F6B-4861-4202-9554-3BF67D773679}"/>
                    </a:ext>
                  </a:extLst>
                </p:cNvPr>
                <p:cNvSpPr/>
                <p:nvPr/>
              </p:nvSpPr>
              <p:spPr>
                <a:xfrm>
                  <a:off x="532247" y="6256146"/>
                  <a:ext cx="108000" cy="216000"/>
                </a:xfrm>
                <a:prstGeom prst="rect">
                  <a:avLst/>
                </a:pr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TextBox 492">
                  <a:extLst>
                    <a:ext uri="{FF2B5EF4-FFF2-40B4-BE49-F238E27FC236}">
                      <a16:creationId xmlns:a16="http://schemas.microsoft.com/office/drawing/2014/main" id="{506CA1FB-A688-4D6B-A9EF-2A47689BEDFB}"/>
                    </a:ext>
                  </a:extLst>
                </p:cNvPr>
                <p:cNvSpPr txBox="1"/>
                <p:nvPr/>
              </p:nvSpPr>
              <p:spPr>
                <a:xfrm>
                  <a:off x="711714" y="6194869"/>
                  <a:ext cx="69602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1600">
                      <a:latin typeface="Bahnschrift" panose="020B0502040204020203" pitchFamily="34" charset="0"/>
                    </a:rPr>
                    <a:t>IRISH</a:t>
                  </a:r>
                  <a:endParaRPr lang="en-GB" sz="1600"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EB89288-FD05-4E03-90CF-3D7265AE581B}"/>
                </a:ext>
              </a:extLst>
            </p:cNvPr>
            <p:cNvGrpSpPr/>
            <p:nvPr/>
          </p:nvGrpSpPr>
          <p:grpSpPr>
            <a:xfrm>
              <a:off x="6100759" y="6625931"/>
              <a:ext cx="1540325" cy="338554"/>
              <a:chOff x="6201582" y="6209371"/>
              <a:chExt cx="1540325" cy="338554"/>
            </a:xfrm>
          </p:grpSpPr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48CDACC4-948A-462A-A459-ED955CB723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74969" y="6274146"/>
                <a:ext cx="266938" cy="180000"/>
              </a:xfrm>
              <a:prstGeom prst="rect">
                <a:avLst/>
              </a:prstGeom>
            </p:spPr>
          </p:pic>
          <p:grpSp>
            <p:nvGrpSpPr>
              <p:cNvPr id="496" name="Group 495">
                <a:extLst>
                  <a:ext uri="{FF2B5EF4-FFF2-40B4-BE49-F238E27FC236}">
                    <a16:creationId xmlns:a16="http://schemas.microsoft.com/office/drawing/2014/main" id="{9B82E197-92BC-4C47-A33E-8B25DB84BFCA}"/>
                  </a:ext>
                </a:extLst>
              </p:cNvPr>
              <p:cNvGrpSpPr/>
              <p:nvPr/>
            </p:nvGrpSpPr>
            <p:grpSpPr>
              <a:xfrm>
                <a:off x="6201582" y="6209371"/>
                <a:ext cx="1191282" cy="338554"/>
                <a:chOff x="532247" y="6194869"/>
                <a:chExt cx="1191282" cy="338554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27DC7907-A164-465F-951D-023B9260ADB4}"/>
                    </a:ext>
                  </a:extLst>
                </p:cNvPr>
                <p:cNvSpPr/>
                <p:nvPr/>
              </p:nvSpPr>
              <p:spPr>
                <a:xfrm>
                  <a:off x="532247" y="6256146"/>
                  <a:ext cx="108000" cy="21600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TextBox 497">
                  <a:extLst>
                    <a:ext uri="{FF2B5EF4-FFF2-40B4-BE49-F238E27FC236}">
                      <a16:creationId xmlns:a16="http://schemas.microsoft.com/office/drawing/2014/main" id="{41A81F65-19DD-48C4-834A-7B349F939B15}"/>
                    </a:ext>
                  </a:extLst>
                </p:cNvPr>
                <p:cNvSpPr txBox="1"/>
                <p:nvPr/>
              </p:nvSpPr>
              <p:spPr>
                <a:xfrm>
                  <a:off x="711714" y="6194869"/>
                  <a:ext cx="101181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1600">
                      <a:latin typeface="Bahnschrift" panose="020B0502040204020203" pitchFamily="34" charset="0"/>
                    </a:rPr>
                    <a:t>GERMAN</a:t>
                  </a:r>
                  <a:endParaRPr lang="en-GB" sz="1600">
                    <a:latin typeface="Bahnschrift" panose="020B0502040204020203" pitchFamily="34" charset="0"/>
                  </a:endParaRPr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5973429-DBFD-469C-AE42-F0BB6CF7DDFB}"/>
                </a:ext>
              </a:extLst>
            </p:cNvPr>
            <p:cNvGrpSpPr/>
            <p:nvPr/>
          </p:nvGrpSpPr>
          <p:grpSpPr>
            <a:xfrm>
              <a:off x="8084073" y="6611429"/>
              <a:ext cx="2027471" cy="338554"/>
              <a:chOff x="8287273" y="6194869"/>
              <a:chExt cx="2027471" cy="338554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9210E96-EB12-4168-B99B-B62289AE94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47806" y="6266345"/>
                <a:ext cx="266938" cy="180000"/>
              </a:xfrm>
              <a:prstGeom prst="rect">
                <a:avLst/>
              </a:prstGeom>
            </p:spPr>
          </p:pic>
          <p:grpSp>
            <p:nvGrpSpPr>
              <p:cNvPr id="501" name="Group 500">
                <a:extLst>
                  <a:ext uri="{FF2B5EF4-FFF2-40B4-BE49-F238E27FC236}">
                    <a16:creationId xmlns:a16="http://schemas.microsoft.com/office/drawing/2014/main" id="{D00721AB-8C54-4F99-AD79-16173211C62A}"/>
                  </a:ext>
                </a:extLst>
              </p:cNvPr>
              <p:cNvGrpSpPr/>
              <p:nvPr/>
            </p:nvGrpSpPr>
            <p:grpSpPr>
              <a:xfrm>
                <a:off x="8287273" y="6194869"/>
                <a:ext cx="1664169" cy="338554"/>
                <a:chOff x="532247" y="6194869"/>
                <a:chExt cx="1664169" cy="338554"/>
              </a:xfrm>
            </p:grpSpPr>
            <p:sp>
              <p:nvSpPr>
                <p:cNvPr id="502" name="Rectangle 501">
                  <a:extLst>
                    <a:ext uri="{FF2B5EF4-FFF2-40B4-BE49-F238E27FC236}">
                      <a16:creationId xmlns:a16="http://schemas.microsoft.com/office/drawing/2014/main" id="{4A322567-4E5A-404B-B6E3-13EC942FF5C6}"/>
                    </a:ext>
                  </a:extLst>
                </p:cNvPr>
                <p:cNvSpPr/>
                <p:nvPr/>
              </p:nvSpPr>
              <p:spPr>
                <a:xfrm>
                  <a:off x="532247" y="6256146"/>
                  <a:ext cx="108000" cy="216000"/>
                </a:xfrm>
                <a:prstGeom prst="rect">
                  <a:avLst/>
                </a:pr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TextBox 502">
                  <a:extLst>
                    <a:ext uri="{FF2B5EF4-FFF2-40B4-BE49-F238E27FC236}">
                      <a16:creationId xmlns:a16="http://schemas.microsoft.com/office/drawing/2014/main" id="{D3E27897-878D-4941-A9CE-240D471B28EE}"/>
                    </a:ext>
                  </a:extLst>
                </p:cNvPr>
                <p:cNvSpPr txBox="1"/>
                <p:nvPr/>
              </p:nvSpPr>
              <p:spPr>
                <a:xfrm>
                  <a:off x="711714" y="6194869"/>
                  <a:ext cx="148470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1600">
                      <a:latin typeface="Bahnschrift" panose="020B0502040204020203" pitchFamily="34" charset="0"/>
                    </a:rPr>
                    <a:t>ARGENTINIAN</a:t>
                  </a:r>
                  <a:endParaRPr lang="en-GB" sz="1600">
                    <a:latin typeface="Bahnschrift" panose="020B0502040204020203" pitchFamily="34" charset="0"/>
                  </a:endParaRPr>
                </a:p>
              </p:txBody>
            </p:sp>
          </p:grpSp>
        </p:grpSp>
      </p:grpSp>
      <p:sp>
        <p:nvSpPr>
          <p:cNvPr id="504" name="TextBox 84">
            <a:extLst>
              <a:ext uri="{FF2B5EF4-FFF2-40B4-BE49-F238E27FC236}">
                <a16:creationId xmlns:a16="http://schemas.microsoft.com/office/drawing/2014/main" id="{08135817-1E8A-4F5C-90F1-85F971AF2943}"/>
              </a:ext>
            </a:extLst>
          </p:cNvPr>
          <p:cNvSpPr txBox="1"/>
          <p:nvPr/>
        </p:nvSpPr>
        <p:spPr>
          <a:xfrm>
            <a:off x="9378089" y="7300288"/>
            <a:ext cx="116062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arrow" panose="020B0606020202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434BE53-9B8C-4373-98BE-B172DA824D23}"/>
              </a:ext>
            </a:extLst>
          </p:cNvPr>
          <p:cNvGrpSpPr/>
          <p:nvPr/>
        </p:nvGrpSpPr>
        <p:grpSpPr>
          <a:xfrm>
            <a:off x="1210192" y="551360"/>
            <a:ext cx="8364679" cy="1072298"/>
            <a:chOff x="1352432" y="602160"/>
            <a:chExt cx="8364679" cy="1072298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BA46F7D0-7DB4-4AA5-A739-18CD2985E39A}"/>
                </a:ext>
              </a:extLst>
            </p:cNvPr>
            <p:cNvGrpSpPr/>
            <p:nvPr/>
          </p:nvGrpSpPr>
          <p:grpSpPr>
            <a:xfrm>
              <a:off x="1352432" y="602160"/>
              <a:ext cx="8364679" cy="1072298"/>
              <a:chOff x="1352432" y="602160"/>
              <a:chExt cx="8364679" cy="1072298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31314AFA-F0A8-4BF3-BDB3-25165570AFC8}"/>
                  </a:ext>
                </a:extLst>
              </p:cNvPr>
              <p:cNvGrpSpPr/>
              <p:nvPr/>
            </p:nvGrpSpPr>
            <p:grpSpPr>
              <a:xfrm>
                <a:off x="1352432" y="602160"/>
                <a:ext cx="8364679" cy="1072298"/>
                <a:chOff x="757714" y="511691"/>
                <a:chExt cx="9232211" cy="1171774"/>
              </a:xfrm>
            </p:grpSpPr>
            <p:sp>
              <p:nvSpPr>
                <p:cNvPr id="515" name="Isosceles Triangle 63">
                  <a:extLst>
                    <a:ext uri="{FF2B5EF4-FFF2-40B4-BE49-F238E27FC236}">
                      <a16:creationId xmlns:a16="http://schemas.microsoft.com/office/drawing/2014/main" id="{90FDC1C8-65EC-424B-AC52-6634061972AD}"/>
                    </a:ext>
                  </a:extLst>
                </p:cNvPr>
                <p:cNvSpPr/>
                <p:nvPr/>
              </p:nvSpPr>
              <p:spPr>
                <a:xfrm>
                  <a:off x="9051753" y="598463"/>
                  <a:ext cx="938172" cy="372372"/>
                </a:xfrm>
                <a:custGeom>
                  <a:avLst/>
                  <a:gdLst>
                    <a:gd name="connsiteX0" fmla="*/ 0 w 716280"/>
                    <a:gd name="connsiteY0" fmla="*/ 550333 h 550333"/>
                    <a:gd name="connsiteX1" fmla="*/ 358140 w 716280"/>
                    <a:gd name="connsiteY1" fmla="*/ 0 h 550333"/>
                    <a:gd name="connsiteX2" fmla="*/ 716280 w 716280"/>
                    <a:gd name="connsiteY2" fmla="*/ 550333 h 550333"/>
                    <a:gd name="connsiteX3" fmla="*/ 0 w 716280"/>
                    <a:gd name="connsiteY3" fmla="*/ 550333 h 550333"/>
                    <a:gd name="connsiteX0" fmla="*/ 0 w 716280"/>
                    <a:gd name="connsiteY0" fmla="*/ 519853 h 519853"/>
                    <a:gd name="connsiteX1" fmla="*/ 53340 w 716280"/>
                    <a:gd name="connsiteY1" fmla="*/ 0 h 519853"/>
                    <a:gd name="connsiteX2" fmla="*/ 716280 w 716280"/>
                    <a:gd name="connsiteY2" fmla="*/ 519853 h 519853"/>
                    <a:gd name="connsiteX3" fmla="*/ 0 w 716280"/>
                    <a:gd name="connsiteY3" fmla="*/ 519853 h 519853"/>
                    <a:gd name="connsiteX0" fmla="*/ 0 w 788670"/>
                    <a:gd name="connsiteY0" fmla="*/ 306493 h 519853"/>
                    <a:gd name="connsiteX1" fmla="*/ 125730 w 788670"/>
                    <a:gd name="connsiteY1" fmla="*/ 0 h 519853"/>
                    <a:gd name="connsiteX2" fmla="*/ 788670 w 788670"/>
                    <a:gd name="connsiteY2" fmla="*/ 519853 h 519853"/>
                    <a:gd name="connsiteX3" fmla="*/ 0 w 788670"/>
                    <a:gd name="connsiteY3" fmla="*/ 306493 h 519853"/>
                    <a:gd name="connsiteX0" fmla="*/ 0 w 601980"/>
                    <a:gd name="connsiteY0" fmla="*/ 306493 h 321733"/>
                    <a:gd name="connsiteX1" fmla="*/ 125730 w 601980"/>
                    <a:gd name="connsiteY1" fmla="*/ 0 h 321733"/>
                    <a:gd name="connsiteX2" fmla="*/ 601980 w 601980"/>
                    <a:gd name="connsiteY2" fmla="*/ 321733 h 321733"/>
                    <a:gd name="connsiteX3" fmla="*/ 0 w 601980"/>
                    <a:gd name="connsiteY3" fmla="*/ 306493 h 321733"/>
                    <a:gd name="connsiteX0" fmla="*/ 0 w 601980"/>
                    <a:gd name="connsiteY0" fmla="*/ 323638 h 338878"/>
                    <a:gd name="connsiteX1" fmla="*/ 120015 w 601980"/>
                    <a:gd name="connsiteY1" fmla="*/ 0 h 338878"/>
                    <a:gd name="connsiteX2" fmla="*/ 601980 w 601980"/>
                    <a:gd name="connsiteY2" fmla="*/ 338878 h 338878"/>
                    <a:gd name="connsiteX3" fmla="*/ 0 w 601980"/>
                    <a:gd name="connsiteY3" fmla="*/ 323638 h 338878"/>
                    <a:gd name="connsiteX0" fmla="*/ 62865 w 664845"/>
                    <a:gd name="connsiteY0" fmla="*/ 140758 h 155998"/>
                    <a:gd name="connsiteX1" fmla="*/ 0 w 664845"/>
                    <a:gd name="connsiteY1" fmla="*/ 0 h 155998"/>
                    <a:gd name="connsiteX2" fmla="*/ 664845 w 664845"/>
                    <a:gd name="connsiteY2" fmla="*/ 155998 h 155998"/>
                    <a:gd name="connsiteX3" fmla="*/ 62865 w 664845"/>
                    <a:gd name="connsiteY3" fmla="*/ 140758 h 155998"/>
                    <a:gd name="connsiteX0" fmla="*/ 471805 w 664845"/>
                    <a:gd name="connsiteY0" fmla="*/ 415078 h 415078"/>
                    <a:gd name="connsiteX1" fmla="*/ 0 w 664845"/>
                    <a:gd name="connsiteY1" fmla="*/ 0 h 415078"/>
                    <a:gd name="connsiteX2" fmla="*/ 664845 w 664845"/>
                    <a:gd name="connsiteY2" fmla="*/ 155998 h 415078"/>
                    <a:gd name="connsiteX3" fmla="*/ 471805 w 664845"/>
                    <a:gd name="connsiteY3" fmla="*/ 415078 h 415078"/>
                    <a:gd name="connsiteX0" fmla="*/ 471805 w 652145"/>
                    <a:gd name="connsiteY0" fmla="*/ 416560 h 416560"/>
                    <a:gd name="connsiteX1" fmla="*/ 0 w 652145"/>
                    <a:gd name="connsiteY1" fmla="*/ 1482 h 416560"/>
                    <a:gd name="connsiteX2" fmla="*/ 652145 w 652145"/>
                    <a:gd name="connsiteY2" fmla="*/ 0 h 416560"/>
                    <a:gd name="connsiteX3" fmla="*/ 471805 w 652145"/>
                    <a:gd name="connsiteY3" fmla="*/ 416560 h 416560"/>
                    <a:gd name="connsiteX0" fmla="*/ 389890 w 570230"/>
                    <a:gd name="connsiteY0" fmla="*/ 584623 h 584623"/>
                    <a:gd name="connsiteX1" fmla="*/ 0 w 570230"/>
                    <a:gd name="connsiteY1" fmla="*/ 0 h 584623"/>
                    <a:gd name="connsiteX2" fmla="*/ 570230 w 570230"/>
                    <a:gd name="connsiteY2" fmla="*/ 168063 h 584623"/>
                    <a:gd name="connsiteX3" fmla="*/ 389890 w 570230"/>
                    <a:gd name="connsiteY3" fmla="*/ 584623 h 584623"/>
                    <a:gd name="connsiteX0" fmla="*/ 389890 w 568325"/>
                    <a:gd name="connsiteY0" fmla="*/ 584623 h 584623"/>
                    <a:gd name="connsiteX1" fmla="*/ 0 w 568325"/>
                    <a:gd name="connsiteY1" fmla="*/ 0 h 584623"/>
                    <a:gd name="connsiteX2" fmla="*/ 568325 w 568325"/>
                    <a:gd name="connsiteY2" fmla="*/ 173778 h 584623"/>
                    <a:gd name="connsiteX3" fmla="*/ 389890 w 568325"/>
                    <a:gd name="connsiteY3" fmla="*/ 584623 h 584623"/>
                    <a:gd name="connsiteX0" fmla="*/ 0 w 633730"/>
                    <a:gd name="connsiteY0" fmla="*/ 161713 h 173778"/>
                    <a:gd name="connsiteX1" fmla="*/ 65405 w 633730"/>
                    <a:gd name="connsiteY1" fmla="*/ 0 h 173778"/>
                    <a:gd name="connsiteX2" fmla="*/ 633730 w 633730"/>
                    <a:gd name="connsiteY2" fmla="*/ 173778 h 173778"/>
                    <a:gd name="connsiteX3" fmla="*/ 0 w 633730"/>
                    <a:gd name="connsiteY3" fmla="*/ 161713 h 173778"/>
                    <a:gd name="connsiteX0" fmla="*/ 0 w 656590"/>
                    <a:gd name="connsiteY0" fmla="*/ 203623 h 203623"/>
                    <a:gd name="connsiteX1" fmla="*/ 88265 w 656590"/>
                    <a:gd name="connsiteY1" fmla="*/ 0 h 203623"/>
                    <a:gd name="connsiteX2" fmla="*/ 656590 w 656590"/>
                    <a:gd name="connsiteY2" fmla="*/ 173778 h 203623"/>
                    <a:gd name="connsiteX3" fmla="*/ 0 w 656590"/>
                    <a:gd name="connsiteY3" fmla="*/ 203623 h 203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56590" h="203623">
                      <a:moveTo>
                        <a:pt x="0" y="203623"/>
                      </a:moveTo>
                      <a:lnTo>
                        <a:pt x="88265" y="0"/>
                      </a:lnTo>
                      <a:lnTo>
                        <a:pt x="656590" y="173778"/>
                      </a:lnTo>
                      <a:lnTo>
                        <a:pt x="0" y="203623"/>
                      </a:lnTo>
                      <a:close/>
                    </a:path>
                  </a:pathLst>
                </a:custGeom>
                <a:solidFill>
                  <a:srgbClr val="EAB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A3B6C795-51BF-43BD-9D64-CF6B04D65291}"/>
                    </a:ext>
                  </a:extLst>
                </p:cNvPr>
                <p:cNvGrpSpPr/>
                <p:nvPr/>
              </p:nvGrpSpPr>
              <p:grpSpPr>
                <a:xfrm>
                  <a:off x="757714" y="511691"/>
                  <a:ext cx="8976196" cy="1171774"/>
                  <a:chOff x="1488259" y="489074"/>
                  <a:chExt cx="8976196" cy="1171774"/>
                </a:xfrm>
              </p:grpSpPr>
              <p:sp>
                <p:nvSpPr>
                  <p:cNvPr id="513" name="Isosceles Triangle 63">
                    <a:extLst>
                      <a:ext uri="{FF2B5EF4-FFF2-40B4-BE49-F238E27FC236}">
                        <a16:creationId xmlns:a16="http://schemas.microsoft.com/office/drawing/2014/main" id="{4445933A-E10F-42AF-895D-9F7A8EE92274}"/>
                      </a:ext>
                    </a:extLst>
                  </p:cNvPr>
                  <p:cNvSpPr/>
                  <p:nvPr/>
                </p:nvSpPr>
                <p:spPr>
                  <a:xfrm>
                    <a:off x="3658091" y="489074"/>
                    <a:ext cx="656590" cy="203623"/>
                  </a:xfrm>
                  <a:custGeom>
                    <a:avLst/>
                    <a:gdLst>
                      <a:gd name="connsiteX0" fmla="*/ 0 w 716280"/>
                      <a:gd name="connsiteY0" fmla="*/ 550333 h 550333"/>
                      <a:gd name="connsiteX1" fmla="*/ 358140 w 716280"/>
                      <a:gd name="connsiteY1" fmla="*/ 0 h 550333"/>
                      <a:gd name="connsiteX2" fmla="*/ 716280 w 716280"/>
                      <a:gd name="connsiteY2" fmla="*/ 550333 h 550333"/>
                      <a:gd name="connsiteX3" fmla="*/ 0 w 716280"/>
                      <a:gd name="connsiteY3" fmla="*/ 550333 h 550333"/>
                      <a:gd name="connsiteX0" fmla="*/ 0 w 716280"/>
                      <a:gd name="connsiteY0" fmla="*/ 519853 h 519853"/>
                      <a:gd name="connsiteX1" fmla="*/ 53340 w 716280"/>
                      <a:gd name="connsiteY1" fmla="*/ 0 h 519853"/>
                      <a:gd name="connsiteX2" fmla="*/ 716280 w 716280"/>
                      <a:gd name="connsiteY2" fmla="*/ 519853 h 519853"/>
                      <a:gd name="connsiteX3" fmla="*/ 0 w 716280"/>
                      <a:gd name="connsiteY3" fmla="*/ 519853 h 519853"/>
                      <a:gd name="connsiteX0" fmla="*/ 0 w 788670"/>
                      <a:gd name="connsiteY0" fmla="*/ 306493 h 519853"/>
                      <a:gd name="connsiteX1" fmla="*/ 125730 w 788670"/>
                      <a:gd name="connsiteY1" fmla="*/ 0 h 519853"/>
                      <a:gd name="connsiteX2" fmla="*/ 788670 w 788670"/>
                      <a:gd name="connsiteY2" fmla="*/ 519853 h 519853"/>
                      <a:gd name="connsiteX3" fmla="*/ 0 w 788670"/>
                      <a:gd name="connsiteY3" fmla="*/ 306493 h 519853"/>
                      <a:gd name="connsiteX0" fmla="*/ 0 w 601980"/>
                      <a:gd name="connsiteY0" fmla="*/ 306493 h 321733"/>
                      <a:gd name="connsiteX1" fmla="*/ 125730 w 601980"/>
                      <a:gd name="connsiteY1" fmla="*/ 0 h 321733"/>
                      <a:gd name="connsiteX2" fmla="*/ 601980 w 601980"/>
                      <a:gd name="connsiteY2" fmla="*/ 321733 h 321733"/>
                      <a:gd name="connsiteX3" fmla="*/ 0 w 601980"/>
                      <a:gd name="connsiteY3" fmla="*/ 306493 h 321733"/>
                      <a:gd name="connsiteX0" fmla="*/ 0 w 601980"/>
                      <a:gd name="connsiteY0" fmla="*/ 323638 h 338878"/>
                      <a:gd name="connsiteX1" fmla="*/ 120015 w 601980"/>
                      <a:gd name="connsiteY1" fmla="*/ 0 h 338878"/>
                      <a:gd name="connsiteX2" fmla="*/ 601980 w 601980"/>
                      <a:gd name="connsiteY2" fmla="*/ 338878 h 338878"/>
                      <a:gd name="connsiteX3" fmla="*/ 0 w 601980"/>
                      <a:gd name="connsiteY3" fmla="*/ 323638 h 338878"/>
                      <a:gd name="connsiteX0" fmla="*/ 62865 w 664845"/>
                      <a:gd name="connsiteY0" fmla="*/ 140758 h 155998"/>
                      <a:gd name="connsiteX1" fmla="*/ 0 w 664845"/>
                      <a:gd name="connsiteY1" fmla="*/ 0 h 155998"/>
                      <a:gd name="connsiteX2" fmla="*/ 664845 w 664845"/>
                      <a:gd name="connsiteY2" fmla="*/ 155998 h 155998"/>
                      <a:gd name="connsiteX3" fmla="*/ 62865 w 664845"/>
                      <a:gd name="connsiteY3" fmla="*/ 140758 h 155998"/>
                      <a:gd name="connsiteX0" fmla="*/ 471805 w 664845"/>
                      <a:gd name="connsiteY0" fmla="*/ 415078 h 415078"/>
                      <a:gd name="connsiteX1" fmla="*/ 0 w 664845"/>
                      <a:gd name="connsiteY1" fmla="*/ 0 h 415078"/>
                      <a:gd name="connsiteX2" fmla="*/ 664845 w 664845"/>
                      <a:gd name="connsiteY2" fmla="*/ 155998 h 415078"/>
                      <a:gd name="connsiteX3" fmla="*/ 471805 w 664845"/>
                      <a:gd name="connsiteY3" fmla="*/ 415078 h 415078"/>
                      <a:gd name="connsiteX0" fmla="*/ 471805 w 652145"/>
                      <a:gd name="connsiteY0" fmla="*/ 416560 h 416560"/>
                      <a:gd name="connsiteX1" fmla="*/ 0 w 652145"/>
                      <a:gd name="connsiteY1" fmla="*/ 1482 h 416560"/>
                      <a:gd name="connsiteX2" fmla="*/ 652145 w 652145"/>
                      <a:gd name="connsiteY2" fmla="*/ 0 h 416560"/>
                      <a:gd name="connsiteX3" fmla="*/ 471805 w 652145"/>
                      <a:gd name="connsiteY3" fmla="*/ 416560 h 416560"/>
                      <a:gd name="connsiteX0" fmla="*/ 389890 w 570230"/>
                      <a:gd name="connsiteY0" fmla="*/ 584623 h 584623"/>
                      <a:gd name="connsiteX1" fmla="*/ 0 w 570230"/>
                      <a:gd name="connsiteY1" fmla="*/ 0 h 584623"/>
                      <a:gd name="connsiteX2" fmla="*/ 570230 w 570230"/>
                      <a:gd name="connsiteY2" fmla="*/ 168063 h 584623"/>
                      <a:gd name="connsiteX3" fmla="*/ 389890 w 570230"/>
                      <a:gd name="connsiteY3" fmla="*/ 584623 h 584623"/>
                      <a:gd name="connsiteX0" fmla="*/ 389890 w 568325"/>
                      <a:gd name="connsiteY0" fmla="*/ 584623 h 584623"/>
                      <a:gd name="connsiteX1" fmla="*/ 0 w 568325"/>
                      <a:gd name="connsiteY1" fmla="*/ 0 h 584623"/>
                      <a:gd name="connsiteX2" fmla="*/ 568325 w 568325"/>
                      <a:gd name="connsiteY2" fmla="*/ 173778 h 584623"/>
                      <a:gd name="connsiteX3" fmla="*/ 389890 w 568325"/>
                      <a:gd name="connsiteY3" fmla="*/ 584623 h 584623"/>
                      <a:gd name="connsiteX0" fmla="*/ 0 w 633730"/>
                      <a:gd name="connsiteY0" fmla="*/ 161713 h 173778"/>
                      <a:gd name="connsiteX1" fmla="*/ 65405 w 633730"/>
                      <a:gd name="connsiteY1" fmla="*/ 0 h 173778"/>
                      <a:gd name="connsiteX2" fmla="*/ 633730 w 633730"/>
                      <a:gd name="connsiteY2" fmla="*/ 173778 h 173778"/>
                      <a:gd name="connsiteX3" fmla="*/ 0 w 633730"/>
                      <a:gd name="connsiteY3" fmla="*/ 161713 h 173778"/>
                      <a:gd name="connsiteX0" fmla="*/ 0 w 656590"/>
                      <a:gd name="connsiteY0" fmla="*/ 203623 h 203623"/>
                      <a:gd name="connsiteX1" fmla="*/ 88265 w 656590"/>
                      <a:gd name="connsiteY1" fmla="*/ 0 h 203623"/>
                      <a:gd name="connsiteX2" fmla="*/ 656590 w 656590"/>
                      <a:gd name="connsiteY2" fmla="*/ 173778 h 203623"/>
                      <a:gd name="connsiteX3" fmla="*/ 0 w 656590"/>
                      <a:gd name="connsiteY3" fmla="*/ 203623 h 20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6590" h="203623">
                        <a:moveTo>
                          <a:pt x="0" y="203623"/>
                        </a:moveTo>
                        <a:lnTo>
                          <a:pt x="88265" y="0"/>
                        </a:lnTo>
                        <a:lnTo>
                          <a:pt x="656590" y="173778"/>
                        </a:lnTo>
                        <a:lnTo>
                          <a:pt x="0" y="203623"/>
                        </a:lnTo>
                        <a:close/>
                      </a:path>
                    </a:pathLst>
                  </a:custGeom>
                  <a:solidFill>
                    <a:srgbClr val="EAB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14" name="Isosceles Triangle 63">
                    <a:extLst>
                      <a:ext uri="{FF2B5EF4-FFF2-40B4-BE49-F238E27FC236}">
                        <a16:creationId xmlns:a16="http://schemas.microsoft.com/office/drawing/2014/main" id="{5EBAFE80-1153-48CE-A9EC-1E98981514AF}"/>
                      </a:ext>
                    </a:extLst>
                  </p:cNvPr>
                  <p:cNvSpPr/>
                  <p:nvPr/>
                </p:nvSpPr>
                <p:spPr>
                  <a:xfrm flipH="1">
                    <a:off x="3810915" y="1304218"/>
                    <a:ext cx="606425" cy="272203"/>
                  </a:xfrm>
                  <a:custGeom>
                    <a:avLst/>
                    <a:gdLst>
                      <a:gd name="connsiteX0" fmla="*/ 0 w 716280"/>
                      <a:gd name="connsiteY0" fmla="*/ 550333 h 550333"/>
                      <a:gd name="connsiteX1" fmla="*/ 358140 w 716280"/>
                      <a:gd name="connsiteY1" fmla="*/ 0 h 550333"/>
                      <a:gd name="connsiteX2" fmla="*/ 716280 w 716280"/>
                      <a:gd name="connsiteY2" fmla="*/ 550333 h 550333"/>
                      <a:gd name="connsiteX3" fmla="*/ 0 w 716280"/>
                      <a:gd name="connsiteY3" fmla="*/ 550333 h 550333"/>
                      <a:gd name="connsiteX0" fmla="*/ 0 w 716280"/>
                      <a:gd name="connsiteY0" fmla="*/ 519853 h 519853"/>
                      <a:gd name="connsiteX1" fmla="*/ 53340 w 716280"/>
                      <a:gd name="connsiteY1" fmla="*/ 0 h 519853"/>
                      <a:gd name="connsiteX2" fmla="*/ 716280 w 716280"/>
                      <a:gd name="connsiteY2" fmla="*/ 519853 h 519853"/>
                      <a:gd name="connsiteX3" fmla="*/ 0 w 716280"/>
                      <a:gd name="connsiteY3" fmla="*/ 519853 h 519853"/>
                      <a:gd name="connsiteX0" fmla="*/ 0 w 788670"/>
                      <a:gd name="connsiteY0" fmla="*/ 306493 h 519853"/>
                      <a:gd name="connsiteX1" fmla="*/ 125730 w 788670"/>
                      <a:gd name="connsiteY1" fmla="*/ 0 h 519853"/>
                      <a:gd name="connsiteX2" fmla="*/ 788670 w 788670"/>
                      <a:gd name="connsiteY2" fmla="*/ 519853 h 519853"/>
                      <a:gd name="connsiteX3" fmla="*/ 0 w 788670"/>
                      <a:gd name="connsiteY3" fmla="*/ 306493 h 519853"/>
                      <a:gd name="connsiteX0" fmla="*/ 0 w 601980"/>
                      <a:gd name="connsiteY0" fmla="*/ 306493 h 321733"/>
                      <a:gd name="connsiteX1" fmla="*/ 125730 w 601980"/>
                      <a:gd name="connsiteY1" fmla="*/ 0 h 321733"/>
                      <a:gd name="connsiteX2" fmla="*/ 601980 w 601980"/>
                      <a:gd name="connsiteY2" fmla="*/ 321733 h 321733"/>
                      <a:gd name="connsiteX3" fmla="*/ 0 w 601980"/>
                      <a:gd name="connsiteY3" fmla="*/ 306493 h 321733"/>
                      <a:gd name="connsiteX0" fmla="*/ 0 w 601980"/>
                      <a:gd name="connsiteY0" fmla="*/ 323638 h 338878"/>
                      <a:gd name="connsiteX1" fmla="*/ 120015 w 601980"/>
                      <a:gd name="connsiteY1" fmla="*/ 0 h 338878"/>
                      <a:gd name="connsiteX2" fmla="*/ 601980 w 601980"/>
                      <a:gd name="connsiteY2" fmla="*/ 338878 h 338878"/>
                      <a:gd name="connsiteX3" fmla="*/ 0 w 601980"/>
                      <a:gd name="connsiteY3" fmla="*/ 323638 h 338878"/>
                      <a:gd name="connsiteX0" fmla="*/ 62865 w 664845"/>
                      <a:gd name="connsiteY0" fmla="*/ 140758 h 155998"/>
                      <a:gd name="connsiteX1" fmla="*/ 0 w 664845"/>
                      <a:gd name="connsiteY1" fmla="*/ 0 h 155998"/>
                      <a:gd name="connsiteX2" fmla="*/ 664845 w 664845"/>
                      <a:gd name="connsiteY2" fmla="*/ 155998 h 155998"/>
                      <a:gd name="connsiteX3" fmla="*/ 62865 w 664845"/>
                      <a:gd name="connsiteY3" fmla="*/ 140758 h 155998"/>
                      <a:gd name="connsiteX0" fmla="*/ 471805 w 664845"/>
                      <a:gd name="connsiteY0" fmla="*/ 415078 h 415078"/>
                      <a:gd name="connsiteX1" fmla="*/ 0 w 664845"/>
                      <a:gd name="connsiteY1" fmla="*/ 0 h 415078"/>
                      <a:gd name="connsiteX2" fmla="*/ 664845 w 664845"/>
                      <a:gd name="connsiteY2" fmla="*/ 155998 h 415078"/>
                      <a:gd name="connsiteX3" fmla="*/ 471805 w 664845"/>
                      <a:gd name="connsiteY3" fmla="*/ 415078 h 415078"/>
                      <a:gd name="connsiteX0" fmla="*/ 471805 w 652145"/>
                      <a:gd name="connsiteY0" fmla="*/ 416560 h 416560"/>
                      <a:gd name="connsiteX1" fmla="*/ 0 w 652145"/>
                      <a:gd name="connsiteY1" fmla="*/ 1482 h 416560"/>
                      <a:gd name="connsiteX2" fmla="*/ 652145 w 652145"/>
                      <a:gd name="connsiteY2" fmla="*/ 0 h 416560"/>
                      <a:gd name="connsiteX3" fmla="*/ 471805 w 652145"/>
                      <a:gd name="connsiteY3" fmla="*/ 416560 h 416560"/>
                      <a:gd name="connsiteX0" fmla="*/ 389890 w 570230"/>
                      <a:gd name="connsiteY0" fmla="*/ 584623 h 584623"/>
                      <a:gd name="connsiteX1" fmla="*/ 0 w 570230"/>
                      <a:gd name="connsiteY1" fmla="*/ 0 h 584623"/>
                      <a:gd name="connsiteX2" fmla="*/ 570230 w 570230"/>
                      <a:gd name="connsiteY2" fmla="*/ 168063 h 584623"/>
                      <a:gd name="connsiteX3" fmla="*/ 389890 w 570230"/>
                      <a:gd name="connsiteY3" fmla="*/ 584623 h 584623"/>
                      <a:gd name="connsiteX0" fmla="*/ 389890 w 568325"/>
                      <a:gd name="connsiteY0" fmla="*/ 584623 h 584623"/>
                      <a:gd name="connsiteX1" fmla="*/ 0 w 568325"/>
                      <a:gd name="connsiteY1" fmla="*/ 0 h 584623"/>
                      <a:gd name="connsiteX2" fmla="*/ 568325 w 568325"/>
                      <a:gd name="connsiteY2" fmla="*/ 173778 h 584623"/>
                      <a:gd name="connsiteX3" fmla="*/ 389890 w 568325"/>
                      <a:gd name="connsiteY3" fmla="*/ 584623 h 584623"/>
                      <a:gd name="connsiteX0" fmla="*/ 0 w 633730"/>
                      <a:gd name="connsiteY0" fmla="*/ 161713 h 173778"/>
                      <a:gd name="connsiteX1" fmla="*/ 65405 w 633730"/>
                      <a:gd name="connsiteY1" fmla="*/ 0 h 173778"/>
                      <a:gd name="connsiteX2" fmla="*/ 633730 w 633730"/>
                      <a:gd name="connsiteY2" fmla="*/ 173778 h 173778"/>
                      <a:gd name="connsiteX3" fmla="*/ 0 w 633730"/>
                      <a:gd name="connsiteY3" fmla="*/ 161713 h 173778"/>
                      <a:gd name="connsiteX0" fmla="*/ 140335 w 568325"/>
                      <a:gd name="connsiteY0" fmla="*/ 274108 h 274108"/>
                      <a:gd name="connsiteX1" fmla="*/ 0 w 568325"/>
                      <a:gd name="connsiteY1" fmla="*/ 0 h 274108"/>
                      <a:gd name="connsiteX2" fmla="*/ 568325 w 568325"/>
                      <a:gd name="connsiteY2" fmla="*/ 173778 h 274108"/>
                      <a:gd name="connsiteX3" fmla="*/ 140335 w 568325"/>
                      <a:gd name="connsiteY3" fmla="*/ 274108 h 274108"/>
                      <a:gd name="connsiteX0" fmla="*/ 102235 w 530225"/>
                      <a:gd name="connsiteY0" fmla="*/ 272203 h 272203"/>
                      <a:gd name="connsiteX1" fmla="*/ 0 w 530225"/>
                      <a:gd name="connsiteY1" fmla="*/ 0 h 272203"/>
                      <a:gd name="connsiteX2" fmla="*/ 530225 w 530225"/>
                      <a:gd name="connsiteY2" fmla="*/ 171873 h 272203"/>
                      <a:gd name="connsiteX3" fmla="*/ 102235 w 530225"/>
                      <a:gd name="connsiteY3" fmla="*/ 272203 h 272203"/>
                      <a:gd name="connsiteX0" fmla="*/ 102235 w 606425"/>
                      <a:gd name="connsiteY0" fmla="*/ 272203 h 272203"/>
                      <a:gd name="connsiteX1" fmla="*/ 0 w 606425"/>
                      <a:gd name="connsiteY1" fmla="*/ 0 h 272203"/>
                      <a:gd name="connsiteX2" fmla="*/ 606425 w 606425"/>
                      <a:gd name="connsiteY2" fmla="*/ 177588 h 272203"/>
                      <a:gd name="connsiteX3" fmla="*/ 102235 w 606425"/>
                      <a:gd name="connsiteY3" fmla="*/ 272203 h 2722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06425" h="272203">
                        <a:moveTo>
                          <a:pt x="102235" y="272203"/>
                        </a:moveTo>
                        <a:lnTo>
                          <a:pt x="0" y="0"/>
                        </a:lnTo>
                        <a:lnTo>
                          <a:pt x="606425" y="177588"/>
                        </a:lnTo>
                        <a:lnTo>
                          <a:pt x="102235" y="272203"/>
                        </a:lnTo>
                        <a:close/>
                      </a:path>
                    </a:pathLst>
                  </a:custGeom>
                  <a:solidFill>
                    <a:srgbClr val="EAB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12" name="Isosceles Triangle 63">
                    <a:extLst>
                      <a:ext uri="{FF2B5EF4-FFF2-40B4-BE49-F238E27FC236}">
                        <a16:creationId xmlns:a16="http://schemas.microsoft.com/office/drawing/2014/main" id="{9635C085-E527-4BE8-BED5-16F04A0ED105}"/>
                      </a:ext>
                    </a:extLst>
                  </p:cNvPr>
                  <p:cNvSpPr/>
                  <p:nvPr/>
                </p:nvSpPr>
                <p:spPr>
                  <a:xfrm>
                    <a:off x="1488259" y="1243679"/>
                    <a:ext cx="652145" cy="416560"/>
                  </a:xfrm>
                  <a:custGeom>
                    <a:avLst/>
                    <a:gdLst>
                      <a:gd name="connsiteX0" fmla="*/ 0 w 716280"/>
                      <a:gd name="connsiteY0" fmla="*/ 550333 h 550333"/>
                      <a:gd name="connsiteX1" fmla="*/ 358140 w 716280"/>
                      <a:gd name="connsiteY1" fmla="*/ 0 h 550333"/>
                      <a:gd name="connsiteX2" fmla="*/ 716280 w 716280"/>
                      <a:gd name="connsiteY2" fmla="*/ 550333 h 550333"/>
                      <a:gd name="connsiteX3" fmla="*/ 0 w 716280"/>
                      <a:gd name="connsiteY3" fmla="*/ 550333 h 550333"/>
                      <a:gd name="connsiteX0" fmla="*/ 0 w 716280"/>
                      <a:gd name="connsiteY0" fmla="*/ 519853 h 519853"/>
                      <a:gd name="connsiteX1" fmla="*/ 53340 w 716280"/>
                      <a:gd name="connsiteY1" fmla="*/ 0 h 519853"/>
                      <a:gd name="connsiteX2" fmla="*/ 716280 w 716280"/>
                      <a:gd name="connsiteY2" fmla="*/ 519853 h 519853"/>
                      <a:gd name="connsiteX3" fmla="*/ 0 w 716280"/>
                      <a:gd name="connsiteY3" fmla="*/ 519853 h 519853"/>
                      <a:gd name="connsiteX0" fmla="*/ 0 w 788670"/>
                      <a:gd name="connsiteY0" fmla="*/ 306493 h 519853"/>
                      <a:gd name="connsiteX1" fmla="*/ 125730 w 788670"/>
                      <a:gd name="connsiteY1" fmla="*/ 0 h 519853"/>
                      <a:gd name="connsiteX2" fmla="*/ 788670 w 788670"/>
                      <a:gd name="connsiteY2" fmla="*/ 519853 h 519853"/>
                      <a:gd name="connsiteX3" fmla="*/ 0 w 788670"/>
                      <a:gd name="connsiteY3" fmla="*/ 306493 h 519853"/>
                      <a:gd name="connsiteX0" fmla="*/ 0 w 601980"/>
                      <a:gd name="connsiteY0" fmla="*/ 306493 h 321733"/>
                      <a:gd name="connsiteX1" fmla="*/ 125730 w 601980"/>
                      <a:gd name="connsiteY1" fmla="*/ 0 h 321733"/>
                      <a:gd name="connsiteX2" fmla="*/ 601980 w 601980"/>
                      <a:gd name="connsiteY2" fmla="*/ 321733 h 321733"/>
                      <a:gd name="connsiteX3" fmla="*/ 0 w 601980"/>
                      <a:gd name="connsiteY3" fmla="*/ 306493 h 321733"/>
                      <a:gd name="connsiteX0" fmla="*/ 0 w 601980"/>
                      <a:gd name="connsiteY0" fmla="*/ 323638 h 338878"/>
                      <a:gd name="connsiteX1" fmla="*/ 120015 w 601980"/>
                      <a:gd name="connsiteY1" fmla="*/ 0 h 338878"/>
                      <a:gd name="connsiteX2" fmla="*/ 601980 w 601980"/>
                      <a:gd name="connsiteY2" fmla="*/ 338878 h 338878"/>
                      <a:gd name="connsiteX3" fmla="*/ 0 w 601980"/>
                      <a:gd name="connsiteY3" fmla="*/ 323638 h 338878"/>
                      <a:gd name="connsiteX0" fmla="*/ 62865 w 664845"/>
                      <a:gd name="connsiteY0" fmla="*/ 140758 h 155998"/>
                      <a:gd name="connsiteX1" fmla="*/ 0 w 664845"/>
                      <a:gd name="connsiteY1" fmla="*/ 0 h 155998"/>
                      <a:gd name="connsiteX2" fmla="*/ 664845 w 664845"/>
                      <a:gd name="connsiteY2" fmla="*/ 155998 h 155998"/>
                      <a:gd name="connsiteX3" fmla="*/ 62865 w 664845"/>
                      <a:gd name="connsiteY3" fmla="*/ 140758 h 155998"/>
                      <a:gd name="connsiteX0" fmla="*/ 471805 w 664845"/>
                      <a:gd name="connsiteY0" fmla="*/ 415078 h 415078"/>
                      <a:gd name="connsiteX1" fmla="*/ 0 w 664845"/>
                      <a:gd name="connsiteY1" fmla="*/ 0 h 415078"/>
                      <a:gd name="connsiteX2" fmla="*/ 664845 w 664845"/>
                      <a:gd name="connsiteY2" fmla="*/ 155998 h 415078"/>
                      <a:gd name="connsiteX3" fmla="*/ 471805 w 664845"/>
                      <a:gd name="connsiteY3" fmla="*/ 415078 h 415078"/>
                      <a:gd name="connsiteX0" fmla="*/ 471805 w 652145"/>
                      <a:gd name="connsiteY0" fmla="*/ 416560 h 416560"/>
                      <a:gd name="connsiteX1" fmla="*/ 0 w 652145"/>
                      <a:gd name="connsiteY1" fmla="*/ 1482 h 416560"/>
                      <a:gd name="connsiteX2" fmla="*/ 652145 w 652145"/>
                      <a:gd name="connsiteY2" fmla="*/ 0 h 416560"/>
                      <a:gd name="connsiteX3" fmla="*/ 471805 w 652145"/>
                      <a:gd name="connsiteY3" fmla="*/ 416560 h 4165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52145" h="416560">
                        <a:moveTo>
                          <a:pt x="471805" y="416560"/>
                        </a:moveTo>
                        <a:lnTo>
                          <a:pt x="0" y="1482"/>
                        </a:lnTo>
                        <a:lnTo>
                          <a:pt x="652145" y="0"/>
                        </a:lnTo>
                        <a:lnTo>
                          <a:pt x="471805" y="416560"/>
                        </a:lnTo>
                        <a:close/>
                      </a:path>
                    </a:pathLst>
                  </a:custGeom>
                  <a:solidFill>
                    <a:srgbClr val="EAB2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4" name="Isosceles Triangle 63">
                    <a:extLst>
                      <a:ext uri="{FF2B5EF4-FFF2-40B4-BE49-F238E27FC236}">
                        <a16:creationId xmlns:a16="http://schemas.microsoft.com/office/drawing/2014/main" id="{27ED9E04-6760-4194-9E83-763DD60141AB}"/>
                      </a:ext>
                    </a:extLst>
                  </p:cNvPr>
                  <p:cNvSpPr/>
                  <p:nvPr/>
                </p:nvSpPr>
                <p:spPr>
                  <a:xfrm>
                    <a:off x="8652510" y="586952"/>
                    <a:ext cx="601980" cy="338878"/>
                  </a:xfrm>
                  <a:custGeom>
                    <a:avLst/>
                    <a:gdLst>
                      <a:gd name="connsiteX0" fmla="*/ 0 w 716280"/>
                      <a:gd name="connsiteY0" fmla="*/ 550333 h 550333"/>
                      <a:gd name="connsiteX1" fmla="*/ 358140 w 716280"/>
                      <a:gd name="connsiteY1" fmla="*/ 0 h 550333"/>
                      <a:gd name="connsiteX2" fmla="*/ 716280 w 716280"/>
                      <a:gd name="connsiteY2" fmla="*/ 550333 h 550333"/>
                      <a:gd name="connsiteX3" fmla="*/ 0 w 716280"/>
                      <a:gd name="connsiteY3" fmla="*/ 550333 h 550333"/>
                      <a:gd name="connsiteX0" fmla="*/ 0 w 716280"/>
                      <a:gd name="connsiteY0" fmla="*/ 519853 h 519853"/>
                      <a:gd name="connsiteX1" fmla="*/ 53340 w 716280"/>
                      <a:gd name="connsiteY1" fmla="*/ 0 h 519853"/>
                      <a:gd name="connsiteX2" fmla="*/ 716280 w 716280"/>
                      <a:gd name="connsiteY2" fmla="*/ 519853 h 519853"/>
                      <a:gd name="connsiteX3" fmla="*/ 0 w 716280"/>
                      <a:gd name="connsiteY3" fmla="*/ 519853 h 519853"/>
                      <a:gd name="connsiteX0" fmla="*/ 0 w 788670"/>
                      <a:gd name="connsiteY0" fmla="*/ 306493 h 519853"/>
                      <a:gd name="connsiteX1" fmla="*/ 125730 w 788670"/>
                      <a:gd name="connsiteY1" fmla="*/ 0 h 519853"/>
                      <a:gd name="connsiteX2" fmla="*/ 788670 w 788670"/>
                      <a:gd name="connsiteY2" fmla="*/ 519853 h 519853"/>
                      <a:gd name="connsiteX3" fmla="*/ 0 w 788670"/>
                      <a:gd name="connsiteY3" fmla="*/ 306493 h 519853"/>
                      <a:gd name="connsiteX0" fmla="*/ 0 w 601980"/>
                      <a:gd name="connsiteY0" fmla="*/ 306493 h 321733"/>
                      <a:gd name="connsiteX1" fmla="*/ 125730 w 601980"/>
                      <a:gd name="connsiteY1" fmla="*/ 0 h 321733"/>
                      <a:gd name="connsiteX2" fmla="*/ 601980 w 601980"/>
                      <a:gd name="connsiteY2" fmla="*/ 321733 h 321733"/>
                      <a:gd name="connsiteX3" fmla="*/ 0 w 601980"/>
                      <a:gd name="connsiteY3" fmla="*/ 306493 h 321733"/>
                      <a:gd name="connsiteX0" fmla="*/ 0 w 601980"/>
                      <a:gd name="connsiteY0" fmla="*/ 323638 h 338878"/>
                      <a:gd name="connsiteX1" fmla="*/ 120015 w 601980"/>
                      <a:gd name="connsiteY1" fmla="*/ 0 h 338878"/>
                      <a:gd name="connsiteX2" fmla="*/ 601980 w 601980"/>
                      <a:gd name="connsiteY2" fmla="*/ 338878 h 338878"/>
                      <a:gd name="connsiteX3" fmla="*/ 0 w 601980"/>
                      <a:gd name="connsiteY3" fmla="*/ 323638 h 3388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01980" h="338878">
                        <a:moveTo>
                          <a:pt x="0" y="323638"/>
                        </a:moveTo>
                        <a:lnTo>
                          <a:pt x="120015" y="0"/>
                        </a:lnTo>
                        <a:lnTo>
                          <a:pt x="601980" y="338878"/>
                        </a:lnTo>
                        <a:lnTo>
                          <a:pt x="0" y="323638"/>
                        </a:lnTo>
                        <a:close/>
                      </a:path>
                    </a:pathLst>
                  </a:custGeom>
                  <a:solidFill>
                    <a:srgbClr val="9E041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11" name="Rectangle 507">
                    <a:extLst>
                      <a:ext uri="{FF2B5EF4-FFF2-40B4-BE49-F238E27FC236}">
                        <a16:creationId xmlns:a16="http://schemas.microsoft.com/office/drawing/2014/main" id="{D589BE31-2514-4D52-A004-25F3CBCC195E}"/>
                      </a:ext>
                    </a:extLst>
                  </p:cNvPr>
                  <p:cNvSpPr/>
                  <p:nvPr/>
                </p:nvSpPr>
                <p:spPr>
                  <a:xfrm>
                    <a:off x="1840844" y="651908"/>
                    <a:ext cx="8623611" cy="845866"/>
                  </a:xfrm>
                  <a:custGeom>
                    <a:avLst/>
                    <a:gdLst>
                      <a:gd name="connsiteX0" fmla="*/ 0 w 1103941"/>
                      <a:gd name="connsiteY0" fmla="*/ 0 h 1171625"/>
                      <a:gd name="connsiteX1" fmla="*/ 1103941 w 1103941"/>
                      <a:gd name="connsiteY1" fmla="*/ 0 h 1171625"/>
                      <a:gd name="connsiteX2" fmla="*/ 1103941 w 1103941"/>
                      <a:gd name="connsiteY2" fmla="*/ 1171625 h 1171625"/>
                      <a:gd name="connsiteX3" fmla="*/ 0 w 1103941"/>
                      <a:gd name="connsiteY3" fmla="*/ 1171625 h 1171625"/>
                      <a:gd name="connsiteX4" fmla="*/ 0 w 1103941"/>
                      <a:gd name="connsiteY4" fmla="*/ 0 h 1171625"/>
                      <a:gd name="connsiteX0" fmla="*/ 0 w 1520501"/>
                      <a:gd name="connsiteY0" fmla="*/ 0 h 1171625"/>
                      <a:gd name="connsiteX1" fmla="*/ 1520501 w 1520501"/>
                      <a:gd name="connsiteY1" fmla="*/ 0 h 1171625"/>
                      <a:gd name="connsiteX2" fmla="*/ 1103941 w 1520501"/>
                      <a:gd name="connsiteY2" fmla="*/ 1171625 h 1171625"/>
                      <a:gd name="connsiteX3" fmla="*/ 0 w 1520501"/>
                      <a:gd name="connsiteY3" fmla="*/ 1171625 h 1171625"/>
                      <a:gd name="connsiteX4" fmla="*/ 0 w 1520501"/>
                      <a:gd name="connsiteY4" fmla="*/ 0 h 1171625"/>
                      <a:gd name="connsiteX0" fmla="*/ 279400 w 1799901"/>
                      <a:gd name="connsiteY0" fmla="*/ 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279400 w 1799901"/>
                      <a:gd name="connsiteY4" fmla="*/ 0 h 1171625"/>
                      <a:gd name="connsiteX0" fmla="*/ 452120 w 1799901"/>
                      <a:gd name="connsiteY0" fmla="*/ 254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452120 w 1799901"/>
                      <a:gd name="connsiteY4" fmla="*/ 2540 h 1171625"/>
                      <a:gd name="connsiteX0" fmla="*/ 294640 w 1799901"/>
                      <a:gd name="connsiteY0" fmla="*/ 0 h 1220279"/>
                      <a:gd name="connsiteX1" fmla="*/ 1799901 w 1799901"/>
                      <a:gd name="connsiteY1" fmla="*/ 48654 h 1220279"/>
                      <a:gd name="connsiteX2" fmla="*/ 1383341 w 1799901"/>
                      <a:gd name="connsiteY2" fmla="*/ 1220279 h 1220279"/>
                      <a:gd name="connsiteX3" fmla="*/ 0 w 1799901"/>
                      <a:gd name="connsiteY3" fmla="*/ 1217739 h 1220279"/>
                      <a:gd name="connsiteX4" fmla="*/ 294640 w 1799901"/>
                      <a:gd name="connsiteY4" fmla="*/ 0 h 1220279"/>
                      <a:gd name="connsiteX0" fmla="*/ 294640 w 1799901"/>
                      <a:gd name="connsiteY0" fmla="*/ 24480 h 1244759"/>
                      <a:gd name="connsiteX1" fmla="*/ 1799901 w 1799901"/>
                      <a:gd name="connsiteY1" fmla="*/ 0 h 1244759"/>
                      <a:gd name="connsiteX2" fmla="*/ 1383341 w 1799901"/>
                      <a:gd name="connsiteY2" fmla="*/ 1244759 h 1244759"/>
                      <a:gd name="connsiteX3" fmla="*/ 0 w 1799901"/>
                      <a:gd name="connsiteY3" fmla="*/ 1242219 h 1244759"/>
                      <a:gd name="connsiteX4" fmla="*/ 294640 w 1799901"/>
                      <a:gd name="connsiteY4" fmla="*/ 24480 h 1244759"/>
                      <a:gd name="connsiteX0" fmla="*/ 294640 w 8520741"/>
                      <a:gd name="connsiteY0" fmla="*/ 13510 h 1233789"/>
                      <a:gd name="connsiteX1" fmla="*/ 8520741 w 8520741"/>
                      <a:gd name="connsiteY1" fmla="*/ 0 h 1233789"/>
                      <a:gd name="connsiteX2" fmla="*/ 1383341 w 8520741"/>
                      <a:gd name="connsiteY2" fmla="*/ 1233789 h 1233789"/>
                      <a:gd name="connsiteX3" fmla="*/ 0 w 8520741"/>
                      <a:gd name="connsiteY3" fmla="*/ 1231249 h 1233789"/>
                      <a:gd name="connsiteX4" fmla="*/ 294640 w 8520741"/>
                      <a:gd name="connsiteY4" fmla="*/ 13510 h 1233789"/>
                      <a:gd name="connsiteX0" fmla="*/ 294640 w 8520741"/>
                      <a:gd name="connsiteY0" fmla="*/ 13510 h 1231249"/>
                      <a:gd name="connsiteX1" fmla="*/ 8520741 w 8520741"/>
                      <a:gd name="connsiteY1" fmla="*/ 0 h 1231249"/>
                      <a:gd name="connsiteX2" fmla="*/ 8314493 w 8520741"/>
                      <a:gd name="connsiteY2" fmla="*/ 1198685 h 1231249"/>
                      <a:gd name="connsiteX3" fmla="*/ 0 w 8520741"/>
                      <a:gd name="connsiteY3" fmla="*/ 1231249 h 1231249"/>
                      <a:gd name="connsiteX4" fmla="*/ 294640 w 8520741"/>
                      <a:gd name="connsiteY4" fmla="*/ 13510 h 1231249"/>
                      <a:gd name="connsiteX0" fmla="*/ 294640 w 8623611"/>
                      <a:gd name="connsiteY0" fmla="*/ 0 h 1217739"/>
                      <a:gd name="connsiteX1" fmla="*/ 8623611 w 8623611"/>
                      <a:gd name="connsiteY1" fmla="*/ 19400 h 1217739"/>
                      <a:gd name="connsiteX2" fmla="*/ 8314493 w 8623611"/>
                      <a:gd name="connsiteY2" fmla="*/ 1185175 h 1217739"/>
                      <a:gd name="connsiteX3" fmla="*/ 0 w 8623611"/>
                      <a:gd name="connsiteY3" fmla="*/ 1217739 h 1217739"/>
                      <a:gd name="connsiteX4" fmla="*/ 294640 w 8623611"/>
                      <a:gd name="connsiteY4" fmla="*/ 0 h 12177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623611" h="1217739">
                        <a:moveTo>
                          <a:pt x="294640" y="0"/>
                        </a:moveTo>
                        <a:lnTo>
                          <a:pt x="8623611" y="19400"/>
                        </a:lnTo>
                        <a:lnTo>
                          <a:pt x="8314493" y="1185175"/>
                        </a:lnTo>
                        <a:lnTo>
                          <a:pt x="0" y="1217739"/>
                        </a:lnTo>
                        <a:lnTo>
                          <a:pt x="29464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08" name="Rectangle 507">
                    <a:extLst>
                      <a:ext uri="{FF2B5EF4-FFF2-40B4-BE49-F238E27FC236}">
                        <a16:creationId xmlns:a16="http://schemas.microsoft.com/office/drawing/2014/main" id="{B42FDF56-C1DF-449D-839A-EB195AD64CAB}"/>
                      </a:ext>
                    </a:extLst>
                  </p:cNvPr>
                  <p:cNvSpPr/>
                  <p:nvPr/>
                </p:nvSpPr>
                <p:spPr>
                  <a:xfrm>
                    <a:off x="1957832" y="489223"/>
                    <a:ext cx="1799901" cy="1171625"/>
                  </a:xfrm>
                  <a:custGeom>
                    <a:avLst/>
                    <a:gdLst>
                      <a:gd name="connsiteX0" fmla="*/ 0 w 1103941"/>
                      <a:gd name="connsiteY0" fmla="*/ 0 h 1171625"/>
                      <a:gd name="connsiteX1" fmla="*/ 1103941 w 1103941"/>
                      <a:gd name="connsiteY1" fmla="*/ 0 h 1171625"/>
                      <a:gd name="connsiteX2" fmla="*/ 1103941 w 1103941"/>
                      <a:gd name="connsiteY2" fmla="*/ 1171625 h 1171625"/>
                      <a:gd name="connsiteX3" fmla="*/ 0 w 1103941"/>
                      <a:gd name="connsiteY3" fmla="*/ 1171625 h 1171625"/>
                      <a:gd name="connsiteX4" fmla="*/ 0 w 1103941"/>
                      <a:gd name="connsiteY4" fmla="*/ 0 h 1171625"/>
                      <a:gd name="connsiteX0" fmla="*/ 0 w 1520501"/>
                      <a:gd name="connsiteY0" fmla="*/ 0 h 1171625"/>
                      <a:gd name="connsiteX1" fmla="*/ 1520501 w 1520501"/>
                      <a:gd name="connsiteY1" fmla="*/ 0 h 1171625"/>
                      <a:gd name="connsiteX2" fmla="*/ 1103941 w 1520501"/>
                      <a:gd name="connsiteY2" fmla="*/ 1171625 h 1171625"/>
                      <a:gd name="connsiteX3" fmla="*/ 0 w 1520501"/>
                      <a:gd name="connsiteY3" fmla="*/ 1171625 h 1171625"/>
                      <a:gd name="connsiteX4" fmla="*/ 0 w 1520501"/>
                      <a:gd name="connsiteY4" fmla="*/ 0 h 1171625"/>
                      <a:gd name="connsiteX0" fmla="*/ 279400 w 1799901"/>
                      <a:gd name="connsiteY0" fmla="*/ 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279400 w 1799901"/>
                      <a:gd name="connsiteY4" fmla="*/ 0 h 1171625"/>
                      <a:gd name="connsiteX0" fmla="*/ 452120 w 1799901"/>
                      <a:gd name="connsiteY0" fmla="*/ 254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452120 w 1799901"/>
                      <a:gd name="connsiteY4" fmla="*/ 2540 h 1171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99901" h="1171625">
                        <a:moveTo>
                          <a:pt x="452120" y="2540"/>
                        </a:moveTo>
                        <a:lnTo>
                          <a:pt x="1799901" y="0"/>
                        </a:lnTo>
                        <a:lnTo>
                          <a:pt x="1383341" y="1171625"/>
                        </a:lnTo>
                        <a:lnTo>
                          <a:pt x="0" y="1169085"/>
                        </a:lnTo>
                        <a:lnTo>
                          <a:pt x="452120" y="254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09" name="Rectangle 507">
                    <a:extLst>
                      <a:ext uri="{FF2B5EF4-FFF2-40B4-BE49-F238E27FC236}">
                        <a16:creationId xmlns:a16="http://schemas.microsoft.com/office/drawing/2014/main" id="{433736D6-1FAA-4AB7-8FAA-B3356DC04206}"/>
                      </a:ext>
                    </a:extLst>
                  </p:cNvPr>
                  <p:cNvSpPr/>
                  <p:nvPr/>
                </p:nvSpPr>
                <p:spPr>
                  <a:xfrm>
                    <a:off x="4314681" y="573617"/>
                    <a:ext cx="5603805" cy="1003022"/>
                  </a:xfrm>
                  <a:custGeom>
                    <a:avLst/>
                    <a:gdLst>
                      <a:gd name="connsiteX0" fmla="*/ 0 w 1103941"/>
                      <a:gd name="connsiteY0" fmla="*/ 0 h 1171625"/>
                      <a:gd name="connsiteX1" fmla="*/ 1103941 w 1103941"/>
                      <a:gd name="connsiteY1" fmla="*/ 0 h 1171625"/>
                      <a:gd name="connsiteX2" fmla="*/ 1103941 w 1103941"/>
                      <a:gd name="connsiteY2" fmla="*/ 1171625 h 1171625"/>
                      <a:gd name="connsiteX3" fmla="*/ 0 w 1103941"/>
                      <a:gd name="connsiteY3" fmla="*/ 1171625 h 1171625"/>
                      <a:gd name="connsiteX4" fmla="*/ 0 w 1103941"/>
                      <a:gd name="connsiteY4" fmla="*/ 0 h 1171625"/>
                      <a:gd name="connsiteX0" fmla="*/ 0 w 1520501"/>
                      <a:gd name="connsiteY0" fmla="*/ 0 h 1171625"/>
                      <a:gd name="connsiteX1" fmla="*/ 1520501 w 1520501"/>
                      <a:gd name="connsiteY1" fmla="*/ 0 h 1171625"/>
                      <a:gd name="connsiteX2" fmla="*/ 1103941 w 1520501"/>
                      <a:gd name="connsiteY2" fmla="*/ 1171625 h 1171625"/>
                      <a:gd name="connsiteX3" fmla="*/ 0 w 1520501"/>
                      <a:gd name="connsiteY3" fmla="*/ 1171625 h 1171625"/>
                      <a:gd name="connsiteX4" fmla="*/ 0 w 1520501"/>
                      <a:gd name="connsiteY4" fmla="*/ 0 h 1171625"/>
                      <a:gd name="connsiteX0" fmla="*/ 279400 w 1799901"/>
                      <a:gd name="connsiteY0" fmla="*/ 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279400 w 1799901"/>
                      <a:gd name="connsiteY4" fmla="*/ 0 h 1171625"/>
                      <a:gd name="connsiteX0" fmla="*/ 452120 w 1799901"/>
                      <a:gd name="connsiteY0" fmla="*/ 2540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452120 w 1799901"/>
                      <a:gd name="connsiteY4" fmla="*/ 2540 h 1171625"/>
                      <a:gd name="connsiteX0" fmla="*/ 372872 w 1799901"/>
                      <a:gd name="connsiteY0" fmla="*/ 16549 h 1171625"/>
                      <a:gd name="connsiteX1" fmla="*/ 1799901 w 1799901"/>
                      <a:gd name="connsiteY1" fmla="*/ 0 h 1171625"/>
                      <a:gd name="connsiteX2" fmla="*/ 1383341 w 1799901"/>
                      <a:gd name="connsiteY2" fmla="*/ 1171625 h 1171625"/>
                      <a:gd name="connsiteX3" fmla="*/ 0 w 1799901"/>
                      <a:gd name="connsiteY3" fmla="*/ 1169085 h 1171625"/>
                      <a:gd name="connsiteX4" fmla="*/ 372872 w 1799901"/>
                      <a:gd name="connsiteY4" fmla="*/ 16549 h 1171625"/>
                      <a:gd name="connsiteX0" fmla="*/ 372872 w 5481885"/>
                      <a:gd name="connsiteY0" fmla="*/ 0 h 1155076"/>
                      <a:gd name="connsiteX1" fmla="*/ 5481885 w 5481885"/>
                      <a:gd name="connsiteY1" fmla="*/ 4465 h 1155076"/>
                      <a:gd name="connsiteX2" fmla="*/ 1383341 w 5481885"/>
                      <a:gd name="connsiteY2" fmla="*/ 1155076 h 1155076"/>
                      <a:gd name="connsiteX3" fmla="*/ 0 w 5481885"/>
                      <a:gd name="connsiteY3" fmla="*/ 1152536 h 1155076"/>
                      <a:gd name="connsiteX4" fmla="*/ 372872 w 5481885"/>
                      <a:gd name="connsiteY4" fmla="*/ 0 h 1155076"/>
                      <a:gd name="connsiteX0" fmla="*/ 372872 w 5481885"/>
                      <a:gd name="connsiteY0" fmla="*/ 0 h 1152537"/>
                      <a:gd name="connsiteX1" fmla="*/ 5481885 w 5481885"/>
                      <a:gd name="connsiteY1" fmla="*/ 4465 h 1152537"/>
                      <a:gd name="connsiteX2" fmla="*/ 5223821 w 5481885"/>
                      <a:gd name="connsiteY2" fmla="*/ 1134062 h 1152537"/>
                      <a:gd name="connsiteX3" fmla="*/ 0 w 5481885"/>
                      <a:gd name="connsiteY3" fmla="*/ 1152536 h 1152537"/>
                      <a:gd name="connsiteX4" fmla="*/ 372872 w 5481885"/>
                      <a:gd name="connsiteY4" fmla="*/ 0 h 1152537"/>
                      <a:gd name="connsiteX0" fmla="*/ 372872 w 5603805"/>
                      <a:gd name="connsiteY0" fmla="*/ 0 h 1152536"/>
                      <a:gd name="connsiteX1" fmla="*/ 5603805 w 5603805"/>
                      <a:gd name="connsiteY1" fmla="*/ 4465 h 1152536"/>
                      <a:gd name="connsiteX2" fmla="*/ 5223821 w 5603805"/>
                      <a:gd name="connsiteY2" fmla="*/ 1134062 h 1152536"/>
                      <a:gd name="connsiteX3" fmla="*/ 0 w 5603805"/>
                      <a:gd name="connsiteY3" fmla="*/ 1152536 h 1152536"/>
                      <a:gd name="connsiteX4" fmla="*/ 372872 w 5603805"/>
                      <a:gd name="connsiteY4" fmla="*/ 0 h 1152536"/>
                      <a:gd name="connsiteX0" fmla="*/ 372872 w 5603805"/>
                      <a:gd name="connsiteY0" fmla="*/ 0 h 1152536"/>
                      <a:gd name="connsiteX1" fmla="*/ 5603805 w 5603805"/>
                      <a:gd name="connsiteY1" fmla="*/ 4465 h 1152536"/>
                      <a:gd name="connsiteX2" fmla="*/ 5223821 w 5603805"/>
                      <a:gd name="connsiteY2" fmla="*/ 1145737 h 1152536"/>
                      <a:gd name="connsiteX3" fmla="*/ 0 w 5603805"/>
                      <a:gd name="connsiteY3" fmla="*/ 1152536 h 1152536"/>
                      <a:gd name="connsiteX4" fmla="*/ 372872 w 5603805"/>
                      <a:gd name="connsiteY4" fmla="*/ 0 h 11525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03805" h="1152536">
                        <a:moveTo>
                          <a:pt x="372872" y="0"/>
                        </a:moveTo>
                        <a:lnTo>
                          <a:pt x="5603805" y="4465"/>
                        </a:lnTo>
                        <a:lnTo>
                          <a:pt x="5223821" y="1145737"/>
                        </a:lnTo>
                        <a:lnTo>
                          <a:pt x="0" y="1152536"/>
                        </a:lnTo>
                        <a:lnTo>
                          <a:pt x="37287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BB4564B-6210-468E-B8C3-86D840B353B6}"/>
                  </a:ext>
                </a:extLst>
              </p:cNvPr>
              <p:cNvGrpSpPr/>
              <p:nvPr/>
            </p:nvGrpSpPr>
            <p:grpSpPr>
              <a:xfrm>
                <a:off x="4357013" y="866180"/>
                <a:ext cx="4214545" cy="578437"/>
                <a:chOff x="4357013" y="866180"/>
                <a:chExt cx="4214545" cy="578437"/>
              </a:xfrm>
            </p:grpSpPr>
            <p:sp>
              <p:nvSpPr>
                <p:cNvPr id="516" name="TextBox 515">
                  <a:extLst>
                    <a:ext uri="{FF2B5EF4-FFF2-40B4-BE49-F238E27FC236}">
                      <a16:creationId xmlns:a16="http://schemas.microsoft.com/office/drawing/2014/main" id="{2EEAF507-7C95-4383-838C-A43F7EE95F51}"/>
                    </a:ext>
                  </a:extLst>
                </p:cNvPr>
                <p:cNvSpPr txBox="1"/>
                <p:nvPr/>
              </p:nvSpPr>
              <p:spPr>
                <a:xfrm>
                  <a:off x="4374575" y="890619"/>
                  <a:ext cx="4196983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3000">
                      <a:solidFill>
                        <a:srgbClr val="404040"/>
                      </a:solidFill>
                      <a:latin typeface="Bahnschrift" panose="020B0502040204020203" pitchFamily="34" charset="0"/>
                    </a:rPr>
                    <a:t>CULTURAL GENOGRAM</a:t>
                  </a:r>
                  <a:endParaRPr lang="en-GB" sz="3000">
                    <a:solidFill>
                      <a:srgbClr val="404040"/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2259147B-8473-4C69-AD57-9EF82C3BCCE9}"/>
                    </a:ext>
                  </a:extLst>
                </p:cNvPr>
                <p:cNvSpPr txBox="1"/>
                <p:nvPr/>
              </p:nvSpPr>
              <p:spPr>
                <a:xfrm>
                  <a:off x="4357013" y="866180"/>
                  <a:ext cx="4196983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r-Latn-RS" sz="3000">
                      <a:solidFill>
                        <a:schemeClr val="bg1"/>
                      </a:solidFill>
                      <a:latin typeface="Bahnschrift" panose="020B0502040204020203" pitchFamily="34" charset="0"/>
                    </a:rPr>
                    <a:t>CULTURAL GENOGRAM</a:t>
                  </a:r>
                  <a:endParaRPr lang="en-GB" sz="3000">
                    <a:solidFill>
                      <a:schemeClr val="bg1"/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</p:grp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2BF41F98-DF30-4531-AC0E-3DD5577B2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4473" y="706198"/>
              <a:ext cx="903089" cy="86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25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53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11</cp:revision>
  <dcterms:created xsi:type="dcterms:W3CDTF">2022-04-16T05:04:01Z</dcterms:created>
  <dcterms:modified xsi:type="dcterms:W3CDTF">2022-04-16T23:30:31Z</dcterms:modified>
</cp:coreProperties>
</file>