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303" r:id="rId2"/>
  </p:sldIdLst>
  <p:sldSz cx="10693400" cy="7556500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Public Sans" pitchFamily="2" charset="0"/>
      <p:regular r:id="rId8"/>
      <p:bold r:id="rId9"/>
      <p:italic r:id="rId10"/>
      <p:boldItalic r:id="rId11"/>
    </p:embeddedFont>
    <p:embeddedFont>
      <p:font typeface="Public Sans Bold" pitchFamily="2" charset="0"/>
      <p:regular r:id="rId12"/>
      <p:bold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FE3"/>
    <a:srgbClr val="FAFBF7"/>
    <a:srgbClr val="588C24"/>
    <a:srgbClr val="558ED5"/>
    <a:srgbClr val="EAF1FA"/>
    <a:srgbClr val="E7EFF9"/>
    <a:srgbClr val="F6F9FC"/>
    <a:srgbClr val="FEF2E8"/>
    <a:srgbClr val="FEF4EC"/>
    <a:srgbClr val="E2F1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22" autoAdjust="0"/>
  </p:normalViewPr>
  <p:slideViewPr>
    <p:cSldViewPr>
      <p:cViewPr varScale="1">
        <p:scale>
          <a:sx n="64" d="100"/>
          <a:sy n="64" d="100"/>
        </p:scale>
        <p:origin x="1704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viewProps" Target="viewProp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C8457-B34F-4E0E-BF1F-82125299832E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4600" y="1143000"/>
            <a:ext cx="4368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A984D-8B19-4973-8401-0A27FA37C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79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99927D84-B78F-4785-85C7-4A6F682C8F67}"/>
              </a:ext>
            </a:extLst>
          </p:cNvPr>
          <p:cNvGrpSpPr/>
          <p:nvPr/>
        </p:nvGrpSpPr>
        <p:grpSpPr>
          <a:xfrm>
            <a:off x="0" y="806450"/>
            <a:ext cx="10756900" cy="6750050"/>
            <a:chOff x="0" y="806450"/>
            <a:chExt cx="10756900" cy="675005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ACF60E4-D3B4-42D9-8E5B-83D665AA0460}"/>
                </a:ext>
              </a:extLst>
            </p:cNvPr>
            <p:cNvSpPr/>
            <p:nvPr/>
          </p:nvSpPr>
          <p:spPr>
            <a:xfrm>
              <a:off x="0" y="6140450"/>
              <a:ext cx="10693400" cy="1416050"/>
            </a:xfrm>
            <a:prstGeom prst="rect">
              <a:avLst/>
            </a:prstGeom>
            <a:solidFill>
              <a:srgbClr val="83CD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10">
              <a:extLst>
                <a:ext uri="{FF2B5EF4-FFF2-40B4-BE49-F238E27FC236}">
                  <a16:creationId xmlns:a16="http://schemas.microsoft.com/office/drawing/2014/main" id="{E12DAAB1-0B54-4BBC-9F12-7E4AF695288C}"/>
                </a:ext>
              </a:extLst>
            </p:cNvPr>
            <p:cNvSpPr txBox="1"/>
            <p:nvPr/>
          </p:nvSpPr>
          <p:spPr>
            <a:xfrm>
              <a:off x="393700" y="6721378"/>
              <a:ext cx="4438427" cy="35907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2799"/>
                </a:lnSpc>
              </a:pPr>
              <a:r>
                <a:rPr lang="en-US" sz="2799" dirty="0">
                  <a:solidFill>
                    <a:schemeClr val="bg1"/>
                  </a:solidFill>
                  <a:latin typeface="Public Sans Bold"/>
                </a:rPr>
                <a:t>Community genogram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0629507-756C-454E-99C9-4EA135E8977D}"/>
                </a:ext>
              </a:extLst>
            </p:cNvPr>
            <p:cNvSpPr txBox="1"/>
            <p:nvPr/>
          </p:nvSpPr>
          <p:spPr>
            <a:xfrm>
              <a:off x="5341701" y="6597650"/>
              <a:ext cx="2478563" cy="56547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73025" marR="427355">
                <a:lnSpc>
                  <a:spcPct val="160000"/>
                </a:lnSpc>
                <a:spcBef>
                  <a:spcPts val="100"/>
                </a:spcBef>
                <a:spcAft>
                  <a:spcPts val="0"/>
                </a:spcAft>
              </a:pPr>
              <a:r>
                <a:rPr lang="en-US" sz="1000" b="1" kern="0" dirty="0">
                  <a:solidFill>
                    <a:schemeClr val="bg1"/>
                  </a:solidFill>
                  <a:effectLst/>
                  <a:latin typeface="Public Sans" pitchFamily="2" charset="0"/>
                  <a:ea typeface="Raleway" pitchFamily="2" charset="0"/>
                  <a:cs typeface="Raleway" pitchFamily="2" charset="0"/>
                </a:rPr>
                <a:t>Date: </a:t>
              </a:r>
              <a:r>
                <a:rPr lang="en-US" sz="1000" b="1" kern="0" spc="-15" dirty="0">
                  <a:solidFill>
                    <a:schemeClr val="bg1"/>
                  </a:solidFill>
                  <a:effectLst/>
                  <a:latin typeface="Public Sans" pitchFamily="2" charset="0"/>
                  <a:ea typeface="Raleway" pitchFamily="2" charset="0"/>
                  <a:cs typeface="Raleway" pitchFamily="2" charset="0"/>
                </a:rPr>
                <a:t>July </a:t>
              </a:r>
              <a:r>
                <a:rPr lang="en-US" sz="1000" b="1" kern="0" dirty="0">
                  <a:solidFill>
                    <a:schemeClr val="bg1"/>
                  </a:solidFill>
                  <a:effectLst/>
                  <a:latin typeface="Public Sans" pitchFamily="2" charset="0"/>
                  <a:ea typeface="Raleway" pitchFamily="2" charset="0"/>
                  <a:cs typeface="Raleway" pitchFamily="2" charset="0"/>
                </a:rPr>
                <a:t>25, 2030 </a:t>
              </a:r>
            </a:p>
            <a:p>
              <a:pPr marL="73025" marR="427355">
                <a:lnSpc>
                  <a:spcPct val="160000"/>
                </a:lnSpc>
                <a:spcBef>
                  <a:spcPts val="100"/>
                </a:spcBef>
              </a:pPr>
              <a:r>
                <a:rPr lang="en-US" sz="1000" b="1" kern="0" dirty="0">
                  <a:solidFill>
                    <a:schemeClr val="bg1"/>
                  </a:solidFill>
                  <a:effectLst/>
                  <a:latin typeface="Public Sans" pitchFamily="2" charset="0"/>
                  <a:ea typeface="Raleway" pitchFamily="2" charset="0"/>
                  <a:cs typeface="Raleway" pitchFamily="2" charset="0"/>
                </a:rPr>
                <a:t>Genogram for: Peter Baily</a:t>
              </a:r>
              <a:endPara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F203B78-5053-49BB-9BF5-D219F68DCE22}"/>
                </a:ext>
              </a:extLst>
            </p:cNvPr>
            <p:cNvSpPr txBox="1"/>
            <p:nvPr/>
          </p:nvSpPr>
          <p:spPr>
            <a:xfrm>
              <a:off x="7752289" y="6609321"/>
              <a:ext cx="2478563" cy="5655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73025" marR="427355">
                <a:lnSpc>
                  <a:spcPct val="160000"/>
                </a:lnSpc>
                <a:spcBef>
                  <a:spcPts val="100"/>
                </a:spcBef>
                <a:spcAft>
                  <a:spcPts val="0"/>
                </a:spcAft>
              </a:pPr>
              <a:r>
                <a:rPr lang="en-US" sz="1000" b="1" kern="0" dirty="0">
                  <a:solidFill>
                    <a:schemeClr val="bg1"/>
                  </a:solidFill>
                  <a:effectLst/>
                  <a:latin typeface="Public Sans" pitchFamily="2" charset="0"/>
                  <a:ea typeface="Raleway" pitchFamily="2" charset="0"/>
                  <a:cs typeface="Raleway" pitchFamily="2" charset="0"/>
                </a:rPr>
                <a:t>Prepared by: Rihanna </a:t>
              </a:r>
              <a:r>
                <a:rPr lang="en-US" sz="1000" b="1" kern="0" spc="-15" dirty="0">
                  <a:solidFill>
                    <a:schemeClr val="bg1"/>
                  </a:solidFill>
                  <a:effectLst/>
                  <a:latin typeface="Public Sans" pitchFamily="2" charset="0"/>
                  <a:ea typeface="Raleway" pitchFamily="2" charset="0"/>
                  <a:cs typeface="Raleway" pitchFamily="2" charset="0"/>
                </a:rPr>
                <a:t>Sykes</a:t>
              </a:r>
            </a:p>
            <a:p>
              <a:pPr marL="73025" marR="427355">
                <a:lnSpc>
                  <a:spcPct val="160000"/>
                </a:lnSpc>
                <a:spcBef>
                  <a:spcPts val="100"/>
                </a:spcBef>
                <a:spcAft>
                  <a:spcPts val="0"/>
                </a:spcAft>
              </a:pPr>
              <a:r>
                <a:rPr lang="en-US" sz="1000" b="1" kern="0" spc="-15" dirty="0">
                  <a:solidFill>
                    <a:schemeClr val="bg1"/>
                  </a:solidFill>
                  <a:latin typeface="Public Sans" pitchFamily="2" charset="0"/>
                  <a:ea typeface="Raleway" pitchFamily="2" charset="0"/>
                  <a:cs typeface="Raleway" pitchFamily="2" charset="0"/>
                </a:rPr>
                <a:t>Contact: templatelab.com</a:t>
              </a:r>
              <a:endParaRPr lang="en-US" sz="1000" b="1" kern="0" spc="-15" dirty="0">
                <a:solidFill>
                  <a:schemeClr val="bg1"/>
                </a:solidFill>
                <a:effectLst/>
                <a:latin typeface="Public Sans" pitchFamily="2" charset="0"/>
                <a:ea typeface="Raleway" pitchFamily="2" charset="0"/>
                <a:cs typeface="Raleway" pitchFamily="2" charset="0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A1E8A8A-8FFA-48F9-AFF9-96DF0F5EC092}"/>
                </a:ext>
              </a:extLst>
            </p:cNvPr>
            <p:cNvSpPr txBox="1"/>
            <p:nvPr/>
          </p:nvSpPr>
          <p:spPr>
            <a:xfrm>
              <a:off x="5826746" y="5259730"/>
              <a:ext cx="4709090" cy="64812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73025" marR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kern="0" dirty="0">
                  <a:solidFill>
                    <a:srgbClr val="275F4F"/>
                  </a:solidFill>
                  <a:effectLst/>
                  <a:latin typeface="Public Sans" pitchFamily="2" charset="0"/>
                  <a:ea typeface="Raleway" pitchFamily="2" charset="0"/>
                  <a:cs typeface="Raleway" pitchFamily="2" charset="0"/>
                </a:rPr>
                <a:t>Notes:</a:t>
              </a:r>
            </a:p>
            <a:p>
              <a:pPr marL="301625" marR="0" indent="-22860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AutoNum type="arabicPeriod"/>
              </a:pPr>
              <a:r>
                <a:rPr lang="en-US" sz="1000" dirty="0">
                  <a:solidFill>
                    <a:srgbClr val="000000"/>
                  </a:solidFill>
                  <a:latin typeface="Public Sans" pitchFamily="2" charset="0"/>
                </a:rPr>
                <a:t>Peter’s</a:t>
              </a:r>
              <a:r>
                <a:rPr lang="en-US" sz="1000" i="0" dirty="0">
                  <a:solidFill>
                    <a:srgbClr val="000000"/>
                  </a:solidFill>
                  <a:effectLst/>
                  <a:latin typeface="Public Sans" pitchFamily="2" charset="0"/>
                </a:rPr>
                <a:t> sister died last year by car accident after a fight with him.</a:t>
              </a:r>
            </a:p>
            <a:p>
              <a:pPr marL="301625" marR="0" indent="-22860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AutoNum type="arabicPeriod"/>
              </a:pPr>
              <a:r>
                <a:rPr lang="en-US" sz="1000" dirty="0">
                  <a:solidFill>
                    <a:srgbClr val="000000"/>
                  </a:solidFill>
                  <a:latin typeface="Public Sans" pitchFamily="2" charset="0"/>
                </a:rPr>
                <a:t>Peter</a:t>
              </a:r>
              <a:r>
                <a:rPr lang="en-US" sz="1000" i="0" dirty="0">
                  <a:solidFill>
                    <a:srgbClr val="000000"/>
                  </a:solidFill>
                  <a:effectLst/>
                  <a:latin typeface="Public Sans" pitchFamily="2" charset="0"/>
                </a:rPr>
                <a:t> has to go back to the hospital for therapy.</a:t>
              </a:r>
            </a:p>
          </p:txBody>
        </p: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6324BE4A-3C18-479A-9A26-CF5274AB4A2B}"/>
                </a:ext>
              </a:extLst>
            </p:cNvPr>
            <p:cNvGrpSpPr/>
            <p:nvPr/>
          </p:nvGrpSpPr>
          <p:grpSpPr>
            <a:xfrm>
              <a:off x="605954" y="806450"/>
              <a:ext cx="7292641" cy="4508008"/>
              <a:chOff x="622300" y="846387"/>
              <a:chExt cx="7331555" cy="4532063"/>
            </a:xfrm>
          </p:grpSpPr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C25CBC25-3E72-4328-B6CF-5E9CF79243E4}"/>
                  </a:ext>
                </a:extLst>
              </p:cNvPr>
              <p:cNvGrpSpPr/>
              <p:nvPr/>
            </p:nvGrpSpPr>
            <p:grpSpPr>
              <a:xfrm>
                <a:off x="6310169" y="1005851"/>
                <a:ext cx="1188906" cy="1173687"/>
                <a:chOff x="3365500" y="4006850"/>
                <a:chExt cx="1235525" cy="1235600"/>
              </a:xfrm>
            </p:grpSpPr>
            <p:sp>
              <p:nvSpPr>
                <p:cNvPr id="2" name="Freeform 35">
                  <a:extLst>
                    <a:ext uri="{FF2B5EF4-FFF2-40B4-BE49-F238E27FC236}">
                      <a16:creationId xmlns:a16="http://schemas.microsoft.com/office/drawing/2014/main" id="{F7E431A2-5FAC-4081-B7BC-A82F3AC9631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65500" y="4006850"/>
                  <a:ext cx="1235525" cy="1235600"/>
                </a:xfrm>
                <a:custGeom>
                  <a:avLst/>
                  <a:gdLst>
                    <a:gd name="T0" fmla="+- 0 6674 5732"/>
                    <a:gd name="T1" fmla="*/ T0 w 2035"/>
                    <a:gd name="T2" fmla="+- 0 3891 3888"/>
                    <a:gd name="T3" fmla="*/ 3891 h 2035"/>
                    <a:gd name="T4" fmla="+- 0 6526 5732"/>
                    <a:gd name="T5" fmla="*/ T4 w 2035"/>
                    <a:gd name="T6" fmla="+- 0 3913 3888"/>
                    <a:gd name="T7" fmla="*/ 3913 h 2035"/>
                    <a:gd name="T8" fmla="+- 0 6387 5732"/>
                    <a:gd name="T9" fmla="*/ T8 w 2035"/>
                    <a:gd name="T10" fmla="+- 0 3955 3888"/>
                    <a:gd name="T11" fmla="*/ 3955 h 2035"/>
                    <a:gd name="T12" fmla="+- 0 6257 5732"/>
                    <a:gd name="T13" fmla="*/ T12 w 2035"/>
                    <a:gd name="T14" fmla="+- 0 4015 3888"/>
                    <a:gd name="T15" fmla="*/ 4015 h 2035"/>
                    <a:gd name="T16" fmla="+- 0 6137 5732"/>
                    <a:gd name="T17" fmla="*/ T16 w 2035"/>
                    <a:gd name="T18" fmla="+- 0 4093 3888"/>
                    <a:gd name="T19" fmla="*/ 4093 h 2035"/>
                    <a:gd name="T20" fmla="+- 0 6030 5732"/>
                    <a:gd name="T21" fmla="*/ T20 w 2035"/>
                    <a:gd name="T22" fmla="+- 0 4186 3888"/>
                    <a:gd name="T23" fmla="*/ 4186 h 2035"/>
                    <a:gd name="T24" fmla="+- 0 5937 5732"/>
                    <a:gd name="T25" fmla="*/ T24 w 2035"/>
                    <a:gd name="T26" fmla="+- 0 4293 3888"/>
                    <a:gd name="T27" fmla="*/ 4293 h 2035"/>
                    <a:gd name="T28" fmla="+- 0 5859 5732"/>
                    <a:gd name="T29" fmla="*/ T28 w 2035"/>
                    <a:gd name="T30" fmla="+- 0 4413 3888"/>
                    <a:gd name="T31" fmla="*/ 4413 h 2035"/>
                    <a:gd name="T32" fmla="+- 0 5799 5732"/>
                    <a:gd name="T33" fmla="*/ T32 w 2035"/>
                    <a:gd name="T34" fmla="+- 0 4543 3888"/>
                    <a:gd name="T35" fmla="*/ 4543 h 2035"/>
                    <a:gd name="T36" fmla="+- 0 5757 5732"/>
                    <a:gd name="T37" fmla="*/ T36 w 2035"/>
                    <a:gd name="T38" fmla="+- 0 4683 3888"/>
                    <a:gd name="T39" fmla="*/ 4683 h 2035"/>
                    <a:gd name="T40" fmla="+- 0 5735 5732"/>
                    <a:gd name="T41" fmla="*/ T40 w 2035"/>
                    <a:gd name="T42" fmla="+- 0 4830 3888"/>
                    <a:gd name="T43" fmla="*/ 4830 h 2035"/>
                    <a:gd name="T44" fmla="+- 0 5735 5732"/>
                    <a:gd name="T45" fmla="*/ T44 w 2035"/>
                    <a:gd name="T46" fmla="+- 0 4982 3888"/>
                    <a:gd name="T47" fmla="*/ 4982 h 2035"/>
                    <a:gd name="T48" fmla="+- 0 5757 5732"/>
                    <a:gd name="T49" fmla="*/ T48 w 2035"/>
                    <a:gd name="T50" fmla="+- 0 5129 3888"/>
                    <a:gd name="T51" fmla="*/ 5129 h 2035"/>
                    <a:gd name="T52" fmla="+- 0 5799 5732"/>
                    <a:gd name="T53" fmla="*/ T52 w 2035"/>
                    <a:gd name="T54" fmla="+- 0 5268 3888"/>
                    <a:gd name="T55" fmla="*/ 5268 h 2035"/>
                    <a:gd name="T56" fmla="+- 0 5859 5732"/>
                    <a:gd name="T57" fmla="*/ T56 w 2035"/>
                    <a:gd name="T58" fmla="+- 0 5398 3888"/>
                    <a:gd name="T59" fmla="*/ 5398 h 2035"/>
                    <a:gd name="T60" fmla="+- 0 5937 5732"/>
                    <a:gd name="T61" fmla="*/ T60 w 2035"/>
                    <a:gd name="T62" fmla="+- 0 5518 3888"/>
                    <a:gd name="T63" fmla="*/ 5518 h 2035"/>
                    <a:gd name="T64" fmla="+- 0 6030 5732"/>
                    <a:gd name="T65" fmla="*/ T64 w 2035"/>
                    <a:gd name="T66" fmla="+- 0 5625 3888"/>
                    <a:gd name="T67" fmla="*/ 5625 h 2035"/>
                    <a:gd name="T68" fmla="+- 0 6137 5732"/>
                    <a:gd name="T69" fmla="*/ T68 w 2035"/>
                    <a:gd name="T70" fmla="+- 0 5718 3888"/>
                    <a:gd name="T71" fmla="*/ 5718 h 2035"/>
                    <a:gd name="T72" fmla="+- 0 6257 5732"/>
                    <a:gd name="T73" fmla="*/ T72 w 2035"/>
                    <a:gd name="T74" fmla="+- 0 5796 3888"/>
                    <a:gd name="T75" fmla="*/ 5796 h 2035"/>
                    <a:gd name="T76" fmla="+- 0 6387 5732"/>
                    <a:gd name="T77" fmla="*/ T76 w 2035"/>
                    <a:gd name="T78" fmla="+- 0 5857 3888"/>
                    <a:gd name="T79" fmla="*/ 5857 h 2035"/>
                    <a:gd name="T80" fmla="+- 0 6526 5732"/>
                    <a:gd name="T81" fmla="*/ T80 w 2035"/>
                    <a:gd name="T82" fmla="+- 0 5899 3888"/>
                    <a:gd name="T83" fmla="*/ 5899 h 2035"/>
                    <a:gd name="T84" fmla="+- 0 6674 5732"/>
                    <a:gd name="T85" fmla="*/ T84 w 2035"/>
                    <a:gd name="T86" fmla="+- 0 5920 3888"/>
                    <a:gd name="T87" fmla="*/ 5920 h 2035"/>
                    <a:gd name="T88" fmla="+- 0 6825 5732"/>
                    <a:gd name="T89" fmla="*/ T88 w 2035"/>
                    <a:gd name="T90" fmla="+- 0 5920 3888"/>
                    <a:gd name="T91" fmla="*/ 5920 h 2035"/>
                    <a:gd name="T92" fmla="+- 0 6973 5732"/>
                    <a:gd name="T93" fmla="*/ T92 w 2035"/>
                    <a:gd name="T94" fmla="+- 0 5899 3888"/>
                    <a:gd name="T95" fmla="*/ 5899 h 2035"/>
                    <a:gd name="T96" fmla="+- 0 7112 5732"/>
                    <a:gd name="T97" fmla="*/ T96 w 2035"/>
                    <a:gd name="T98" fmla="+- 0 5857 3888"/>
                    <a:gd name="T99" fmla="*/ 5857 h 2035"/>
                    <a:gd name="T100" fmla="+- 0 7242 5732"/>
                    <a:gd name="T101" fmla="*/ T100 w 2035"/>
                    <a:gd name="T102" fmla="+- 0 5796 3888"/>
                    <a:gd name="T103" fmla="*/ 5796 h 2035"/>
                    <a:gd name="T104" fmla="+- 0 7362 5732"/>
                    <a:gd name="T105" fmla="*/ T104 w 2035"/>
                    <a:gd name="T106" fmla="+- 0 5718 3888"/>
                    <a:gd name="T107" fmla="*/ 5718 h 2035"/>
                    <a:gd name="T108" fmla="+- 0 7469 5732"/>
                    <a:gd name="T109" fmla="*/ T108 w 2035"/>
                    <a:gd name="T110" fmla="+- 0 5625 3888"/>
                    <a:gd name="T111" fmla="*/ 5625 h 2035"/>
                    <a:gd name="T112" fmla="+- 0 7562 5732"/>
                    <a:gd name="T113" fmla="*/ T112 w 2035"/>
                    <a:gd name="T114" fmla="+- 0 5518 3888"/>
                    <a:gd name="T115" fmla="*/ 5518 h 2035"/>
                    <a:gd name="T116" fmla="+- 0 7640 5732"/>
                    <a:gd name="T117" fmla="*/ T116 w 2035"/>
                    <a:gd name="T118" fmla="+- 0 5398 3888"/>
                    <a:gd name="T119" fmla="*/ 5398 h 2035"/>
                    <a:gd name="T120" fmla="+- 0 7700 5732"/>
                    <a:gd name="T121" fmla="*/ T120 w 2035"/>
                    <a:gd name="T122" fmla="+- 0 5268 3888"/>
                    <a:gd name="T123" fmla="*/ 5268 h 2035"/>
                    <a:gd name="T124" fmla="+- 0 7742 5732"/>
                    <a:gd name="T125" fmla="*/ T124 w 2035"/>
                    <a:gd name="T126" fmla="+- 0 5129 3888"/>
                    <a:gd name="T127" fmla="*/ 5129 h 2035"/>
                    <a:gd name="T128" fmla="+- 0 7764 5732"/>
                    <a:gd name="T129" fmla="*/ T128 w 2035"/>
                    <a:gd name="T130" fmla="+- 0 4982 3888"/>
                    <a:gd name="T131" fmla="*/ 4982 h 2035"/>
                    <a:gd name="T132" fmla="+- 0 7764 5732"/>
                    <a:gd name="T133" fmla="*/ T132 w 2035"/>
                    <a:gd name="T134" fmla="+- 0 4830 3888"/>
                    <a:gd name="T135" fmla="*/ 4830 h 2035"/>
                    <a:gd name="T136" fmla="+- 0 7742 5732"/>
                    <a:gd name="T137" fmla="*/ T136 w 2035"/>
                    <a:gd name="T138" fmla="+- 0 4683 3888"/>
                    <a:gd name="T139" fmla="*/ 4683 h 2035"/>
                    <a:gd name="T140" fmla="+- 0 7700 5732"/>
                    <a:gd name="T141" fmla="*/ T140 w 2035"/>
                    <a:gd name="T142" fmla="+- 0 4543 3888"/>
                    <a:gd name="T143" fmla="*/ 4543 h 2035"/>
                    <a:gd name="T144" fmla="+- 0 7640 5732"/>
                    <a:gd name="T145" fmla="*/ T144 w 2035"/>
                    <a:gd name="T146" fmla="+- 0 4413 3888"/>
                    <a:gd name="T147" fmla="*/ 4413 h 2035"/>
                    <a:gd name="T148" fmla="+- 0 7562 5732"/>
                    <a:gd name="T149" fmla="*/ T148 w 2035"/>
                    <a:gd name="T150" fmla="+- 0 4293 3888"/>
                    <a:gd name="T151" fmla="*/ 4293 h 2035"/>
                    <a:gd name="T152" fmla="+- 0 7469 5732"/>
                    <a:gd name="T153" fmla="*/ T152 w 2035"/>
                    <a:gd name="T154" fmla="+- 0 4186 3888"/>
                    <a:gd name="T155" fmla="*/ 4186 h 2035"/>
                    <a:gd name="T156" fmla="+- 0 7362 5732"/>
                    <a:gd name="T157" fmla="*/ T156 w 2035"/>
                    <a:gd name="T158" fmla="+- 0 4093 3888"/>
                    <a:gd name="T159" fmla="*/ 4093 h 2035"/>
                    <a:gd name="T160" fmla="+- 0 7242 5732"/>
                    <a:gd name="T161" fmla="*/ T160 w 2035"/>
                    <a:gd name="T162" fmla="+- 0 4015 3888"/>
                    <a:gd name="T163" fmla="*/ 4015 h 2035"/>
                    <a:gd name="T164" fmla="+- 0 7112 5732"/>
                    <a:gd name="T165" fmla="*/ T164 w 2035"/>
                    <a:gd name="T166" fmla="+- 0 3955 3888"/>
                    <a:gd name="T167" fmla="*/ 3955 h 2035"/>
                    <a:gd name="T168" fmla="+- 0 6973 5732"/>
                    <a:gd name="T169" fmla="*/ T168 w 2035"/>
                    <a:gd name="T170" fmla="+- 0 3913 3888"/>
                    <a:gd name="T171" fmla="*/ 3913 h 2035"/>
                    <a:gd name="T172" fmla="+- 0 6825 5732"/>
                    <a:gd name="T173" fmla="*/ T172 w 2035"/>
                    <a:gd name="T174" fmla="+- 0 3891 3888"/>
                    <a:gd name="T175" fmla="*/ 3891 h 203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  <a:cxn ang="0">
                      <a:pos x="T105" y="T107"/>
                    </a:cxn>
                    <a:cxn ang="0">
                      <a:pos x="T109" y="T111"/>
                    </a:cxn>
                    <a:cxn ang="0">
                      <a:pos x="T113" y="T115"/>
                    </a:cxn>
                    <a:cxn ang="0">
                      <a:pos x="T117" y="T119"/>
                    </a:cxn>
                    <a:cxn ang="0">
                      <a:pos x="T121" y="T123"/>
                    </a:cxn>
                    <a:cxn ang="0">
                      <a:pos x="T125" y="T127"/>
                    </a:cxn>
                    <a:cxn ang="0">
                      <a:pos x="T129" y="T131"/>
                    </a:cxn>
                    <a:cxn ang="0">
                      <a:pos x="T133" y="T135"/>
                    </a:cxn>
                    <a:cxn ang="0">
                      <a:pos x="T137" y="T139"/>
                    </a:cxn>
                    <a:cxn ang="0">
                      <a:pos x="T141" y="T143"/>
                    </a:cxn>
                    <a:cxn ang="0">
                      <a:pos x="T145" y="T147"/>
                    </a:cxn>
                    <a:cxn ang="0">
                      <a:pos x="T149" y="T151"/>
                    </a:cxn>
                    <a:cxn ang="0">
                      <a:pos x="T153" y="T155"/>
                    </a:cxn>
                    <a:cxn ang="0">
                      <a:pos x="T157" y="T159"/>
                    </a:cxn>
                    <a:cxn ang="0">
                      <a:pos x="T161" y="T163"/>
                    </a:cxn>
                    <a:cxn ang="0">
                      <a:pos x="T165" y="T167"/>
                    </a:cxn>
                    <a:cxn ang="0">
                      <a:pos x="T169" y="T171"/>
                    </a:cxn>
                    <a:cxn ang="0">
                      <a:pos x="T173" y="T175"/>
                    </a:cxn>
                  </a:cxnLst>
                  <a:rect l="0" t="0" r="r" b="b"/>
                  <a:pathLst>
                    <a:path w="2035" h="2035">
                      <a:moveTo>
                        <a:pt x="1018" y="0"/>
                      </a:moveTo>
                      <a:lnTo>
                        <a:pt x="942" y="3"/>
                      </a:lnTo>
                      <a:lnTo>
                        <a:pt x="867" y="11"/>
                      </a:lnTo>
                      <a:lnTo>
                        <a:pt x="794" y="25"/>
                      </a:lnTo>
                      <a:lnTo>
                        <a:pt x="724" y="43"/>
                      </a:lnTo>
                      <a:lnTo>
                        <a:pt x="655" y="67"/>
                      </a:lnTo>
                      <a:lnTo>
                        <a:pt x="589" y="95"/>
                      </a:lnTo>
                      <a:lnTo>
                        <a:pt x="525" y="127"/>
                      </a:lnTo>
                      <a:lnTo>
                        <a:pt x="464" y="164"/>
                      </a:lnTo>
                      <a:lnTo>
                        <a:pt x="405" y="205"/>
                      </a:lnTo>
                      <a:lnTo>
                        <a:pt x="350" y="250"/>
                      </a:lnTo>
                      <a:lnTo>
                        <a:pt x="298" y="298"/>
                      </a:lnTo>
                      <a:lnTo>
                        <a:pt x="250" y="350"/>
                      </a:lnTo>
                      <a:lnTo>
                        <a:pt x="205" y="405"/>
                      </a:lnTo>
                      <a:lnTo>
                        <a:pt x="164" y="464"/>
                      </a:lnTo>
                      <a:lnTo>
                        <a:pt x="127" y="525"/>
                      </a:lnTo>
                      <a:lnTo>
                        <a:pt x="95" y="589"/>
                      </a:lnTo>
                      <a:lnTo>
                        <a:pt x="67" y="655"/>
                      </a:lnTo>
                      <a:lnTo>
                        <a:pt x="43" y="724"/>
                      </a:lnTo>
                      <a:lnTo>
                        <a:pt x="25" y="795"/>
                      </a:lnTo>
                      <a:lnTo>
                        <a:pt x="11" y="867"/>
                      </a:lnTo>
                      <a:lnTo>
                        <a:pt x="3" y="942"/>
                      </a:lnTo>
                      <a:lnTo>
                        <a:pt x="0" y="1018"/>
                      </a:lnTo>
                      <a:lnTo>
                        <a:pt x="3" y="1094"/>
                      </a:lnTo>
                      <a:lnTo>
                        <a:pt x="11" y="1168"/>
                      </a:lnTo>
                      <a:lnTo>
                        <a:pt x="25" y="1241"/>
                      </a:lnTo>
                      <a:lnTo>
                        <a:pt x="43" y="1312"/>
                      </a:lnTo>
                      <a:lnTo>
                        <a:pt x="67" y="1380"/>
                      </a:lnTo>
                      <a:lnTo>
                        <a:pt x="95" y="1447"/>
                      </a:lnTo>
                      <a:lnTo>
                        <a:pt x="127" y="1510"/>
                      </a:lnTo>
                      <a:lnTo>
                        <a:pt x="164" y="1572"/>
                      </a:lnTo>
                      <a:lnTo>
                        <a:pt x="205" y="1630"/>
                      </a:lnTo>
                      <a:lnTo>
                        <a:pt x="250" y="1685"/>
                      </a:lnTo>
                      <a:lnTo>
                        <a:pt x="298" y="1737"/>
                      </a:lnTo>
                      <a:lnTo>
                        <a:pt x="350" y="1786"/>
                      </a:lnTo>
                      <a:lnTo>
                        <a:pt x="405" y="1830"/>
                      </a:lnTo>
                      <a:lnTo>
                        <a:pt x="464" y="1871"/>
                      </a:lnTo>
                      <a:lnTo>
                        <a:pt x="525" y="1908"/>
                      </a:lnTo>
                      <a:lnTo>
                        <a:pt x="589" y="1941"/>
                      </a:lnTo>
                      <a:lnTo>
                        <a:pt x="655" y="1969"/>
                      </a:lnTo>
                      <a:lnTo>
                        <a:pt x="724" y="1992"/>
                      </a:lnTo>
                      <a:lnTo>
                        <a:pt x="794" y="2011"/>
                      </a:lnTo>
                      <a:lnTo>
                        <a:pt x="867" y="2024"/>
                      </a:lnTo>
                      <a:lnTo>
                        <a:pt x="942" y="2032"/>
                      </a:lnTo>
                      <a:lnTo>
                        <a:pt x="1018" y="2035"/>
                      </a:lnTo>
                      <a:lnTo>
                        <a:pt x="1093" y="2032"/>
                      </a:lnTo>
                      <a:lnTo>
                        <a:pt x="1168" y="2024"/>
                      </a:lnTo>
                      <a:lnTo>
                        <a:pt x="1241" y="2011"/>
                      </a:lnTo>
                      <a:lnTo>
                        <a:pt x="1311" y="1992"/>
                      </a:lnTo>
                      <a:lnTo>
                        <a:pt x="1380" y="1969"/>
                      </a:lnTo>
                      <a:lnTo>
                        <a:pt x="1446" y="1941"/>
                      </a:lnTo>
                      <a:lnTo>
                        <a:pt x="1510" y="1908"/>
                      </a:lnTo>
                      <a:lnTo>
                        <a:pt x="1572" y="1871"/>
                      </a:lnTo>
                      <a:lnTo>
                        <a:pt x="1630" y="1830"/>
                      </a:lnTo>
                      <a:lnTo>
                        <a:pt x="1685" y="1786"/>
                      </a:lnTo>
                      <a:lnTo>
                        <a:pt x="1737" y="1737"/>
                      </a:lnTo>
                      <a:lnTo>
                        <a:pt x="1785" y="1685"/>
                      </a:lnTo>
                      <a:lnTo>
                        <a:pt x="1830" y="1630"/>
                      </a:lnTo>
                      <a:lnTo>
                        <a:pt x="1871" y="1572"/>
                      </a:lnTo>
                      <a:lnTo>
                        <a:pt x="1908" y="1510"/>
                      </a:lnTo>
                      <a:lnTo>
                        <a:pt x="1940" y="1447"/>
                      </a:lnTo>
                      <a:lnTo>
                        <a:pt x="1968" y="1380"/>
                      </a:lnTo>
                      <a:lnTo>
                        <a:pt x="1992" y="1312"/>
                      </a:lnTo>
                      <a:lnTo>
                        <a:pt x="2010" y="1241"/>
                      </a:lnTo>
                      <a:lnTo>
                        <a:pt x="2024" y="1168"/>
                      </a:lnTo>
                      <a:lnTo>
                        <a:pt x="2032" y="1094"/>
                      </a:lnTo>
                      <a:lnTo>
                        <a:pt x="2035" y="1018"/>
                      </a:lnTo>
                      <a:lnTo>
                        <a:pt x="2032" y="942"/>
                      </a:lnTo>
                      <a:lnTo>
                        <a:pt x="2024" y="867"/>
                      </a:lnTo>
                      <a:lnTo>
                        <a:pt x="2010" y="795"/>
                      </a:lnTo>
                      <a:lnTo>
                        <a:pt x="1992" y="724"/>
                      </a:lnTo>
                      <a:lnTo>
                        <a:pt x="1968" y="655"/>
                      </a:lnTo>
                      <a:lnTo>
                        <a:pt x="1940" y="589"/>
                      </a:lnTo>
                      <a:lnTo>
                        <a:pt x="1908" y="525"/>
                      </a:lnTo>
                      <a:lnTo>
                        <a:pt x="1871" y="464"/>
                      </a:lnTo>
                      <a:lnTo>
                        <a:pt x="1830" y="405"/>
                      </a:lnTo>
                      <a:lnTo>
                        <a:pt x="1785" y="350"/>
                      </a:lnTo>
                      <a:lnTo>
                        <a:pt x="1737" y="298"/>
                      </a:lnTo>
                      <a:lnTo>
                        <a:pt x="1685" y="250"/>
                      </a:lnTo>
                      <a:lnTo>
                        <a:pt x="1630" y="205"/>
                      </a:lnTo>
                      <a:lnTo>
                        <a:pt x="1572" y="164"/>
                      </a:lnTo>
                      <a:lnTo>
                        <a:pt x="1510" y="127"/>
                      </a:lnTo>
                      <a:lnTo>
                        <a:pt x="1446" y="95"/>
                      </a:lnTo>
                      <a:lnTo>
                        <a:pt x="1380" y="67"/>
                      </a:lnTo>
                      <a:lnTo>
                        <a:pt x="1311" y="43"/>
                      </a:lnTo>
                      <a:lnTo>
                        <a:pt x="1241" y="25"/>
                      </a:lnTo>
                      <a:lnTo>
                        <a:pt x="1168" y="11"/>
                      </a:lnTo>
                      <a:lnTo>
                        <a:pt x="1093" y="3"/>
                      </a:lnTo>
                      <a:lnTo>
                        <a:pt x="1018" y="0"/>
                      </a:lnTo>
                      <a:close/>
                    </a:path>
                  </a:pathLst>
                </a:custGeom>
                <a:solidFill>
                  <a:srgbClr val="83CDB8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/>
                </a:p>
              </p:txBody>
            </p:sp>
            <p:sp>
              <p:nvSpPr>
                <p:cNvPr id="3" name="Text Box 13">
                  <a:extLst>
                    <a:ext uri="{FF2B5EF4-FFF2-40B4-BE49-F238E27FC236}">
                      <a16:creationId xmlns:a16="http://schemas.microsoft.com/office/drawing/2014/main" id="{F4924C00-6985-4CC3-BC61-6C9C9DCC047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598034" y="4497357"/>
                  <a:ext cx="764993" cy="3674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200" b="1" i="0" u="none" strike="noStrike" kern="0" cap="none" normalizeH="0" baseline="0" dirty="0">
                      <a:ln>
                        <a:noFill/>
                      </a:ln>
                      <a:solidFill>
                        <a:srgbClr val="275F4F"/>
                      </a:solidFill>
                      <a:latin typeface="Public Sans" pitchFamily="2" charset="0"/>
                    </a:rPr>
                    <a:t>Mom</a:t>
                  </a:r>
                  <a:endParaRPr kumimoji="0" lang="en-US" altLang="en-US" sz="1400" b="0" i="0" u="none" strike="noStrike" cap="none" normalizeH="0" baseline="0" dirty="0">
                    <a:ln>
                      <a:noFill/>
                    </a:ln>
                    <a:solidFill>
                      <a:srgbClr val="275F4F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3026E46C-E7A5-4956-A6F9-5EEE16BF36E7}"/>
                  </a:ext>
                </a:extLst>
              </p:cNvPr>
              <p:cNvGrpSpPr/>
              <p:nvPr/>
            </p:nvGrpSpPr>
            <p:grpSpPr>
              <a:xfrm>
                <a:off x="3476497" y="2958147"/>
                <a:ext cx="988579" cy="975865"/>
                <a:chOff x="4832127" y="2940050"/>
                <a:chExt cx="1235600" cy="1235600"/>
              </a:xfrm>
            </p:grpSpPr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B56CD79A-B87B-4761-B8B4-8531CC942D3C}"/>
                    </a:ext>
                  </a:extLst>
                </p:cNvPr>
                <p:cNvSpPr/>
                <p:nvPr/>
              </p:nvSpPr>
              <p:spPr>
                <a:xfrm>
                  <a:off x="4832127" y="2940050"/>
                  <a:ext cx="1235600" cy="1235600"/>
                </a:xfrm>
                <a:prstGeom prst="rect">
                  <a:avLst/>
                </a:prstGeom>
                <a:solidFill>
                  <a:srgbClr val="275F4F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" name="Text Box 13">
                  <a:extLst>
                    <a:ext uri="{FF2B5EF4-FFF2-40B4-BE49-F238E27FC236}">
                      <a16:creationId xmlns:a16="http://schemas.microsoft.com/office/drawing/2014/main" id="{126E98EA-CA7D-4FCB-9250-E5FFEB4B5CE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067430" y="3329552"/>
                  <a:ext cx="764993" cy="45659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200" b="1" kern="0" dirty="0">
                      <a:solidFill>
                        <a:schemeClr val="bg1"/>
                      </a:solidFill>
                      <a:effectLst/>
                      <a:latin typeface="Public Sans" pitchFamily="2" charset="0"/>
                      <a:ea typeface="Raleway" pitchFamily="2" charset="0"/>
                      <a:cs typeface="Raleway" pitchFamily="2" charset="0"/>
                    </a:rPr>
                    <a:t>Peter</a:t>
                  </a:r>
                  <a:br>
                    <a:rPr lang="en-US" sz="1200" b="1" kern="0" dirty="0">
                      <a:solidFill>
                        <a:schemeClr val="bg1"/>
                      </a:solidFill>
                      <a:effectLst/>
                      <a:latin typeface="Public Sans" pitchFamily="2" charset="0"/>
                      <a:ea typeface="Raleway" pitchFamily="2" charset="0"/>
                      <a:cs typeface="Raleway" pitchFamily="2" charset="0"/>
                    </a:rPr>
                  </a:br>
                  <a:r>
                    <a:rPr lang="en-US" sz="1200" b="1" kern="0" dirty="0">
                      <a:solidFill>
                        <a:schemeClr val="bg1"/>
                      </a:solidFill>
                      <a:effectLst/>
                      <a:latin typeface="Public Sans" pitchFamily="2" charset="0"/>
                      <a:ea typeface="Raleway" pitchFamily="2" charset="0"/>
                      <a:cs typeface="Raleway" pitchFamily="2" charset="0"/>
                    </a:rPr>
                    <a:t>Baily</a:t>
                  </a:r>
                  <a:endParaRPr kumimoji="0" lang="en-US" altLang="en-US" sz="1400" b="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74673D42-0E94-4647-80BA-593ED245999D}"/>
                  </a:ext>
                </a:extLst>
              </p:cNvPr>
              <p:cNvGrpSpPr/>
              <p:nvPr/>
            </p:nvGrpSpPr>
            <p:grpSpPr>
              <a:xfrm>
                <a:off x="622300" y="2966447"/>
                <a:ext cx="1177779" cy="1025695"/>
                <a:chOff x="1460500" y="1451950"/>
                <a:chExt cx="1223962" cy="1079801"/>
              </a:xfrm>
            </p:grpSpPr>
            <p:sp>
              <p:nvSpPr>
                <p:cNvPr id="13" name="AutoShape 2">
                  <a:extLst>
                    <a:ext uri="{FF2B5EF4-FFF2-40B4-BE49-F238E27FC236}">
                      <a16:creationId xmlns:a16="http://schemas.microsoft.com/office/drawing/2014/main" id="{4DFA1B11-6F49-48AC-984B-B337C3C96DF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60500" y="1451950"/>
                  <a:ext cx="1223962" cy="1079801"/>
                </a:xfrm>
                <a:custGeom>
                  <a:avLst/>
                  <a:gdLst>
                    <a:gd name="T0" fmla="+- 0 18403 17320"/>
                    <a:gd name="T1" fmla="*/ T0 w 1083"/>
                    <a:gd name="T2" fmla="+- 0 66 -308"/>
                    <a:gd name="T3" fmla="*/ 66 h 955"/>
                    <a:gd name="T4" fmla="+- 0 17320 17320"/>
                    <a:gd name="T5" fmla="*/ T4 w 1083"/>
                    <a:gd name="T6" fmla="+- 0 66 -308"/>
                    <a:gd name="T7" fmla="*/ 66 h 955"/>
                    <a:gd name="T8" fmla="+- 0 17320 17320"/>
                    <a:gd name="T9" fmla="*/ T8 w 1083"/>
                    <a:gd name="T10" fmla="+- 0 646 -308"/>
                    <a:gd name="T11" fmla="*/ 646 h 955"/>
                    <a:gd name="T12" fmla="+- 0 18403 17320"/>
                    <a:gd name="T13" fmla="*/ T12 w 1083"/>
                    <a:gd name="T14" fmla="+- 0 646 -308"/>
                    <a:gd name="T15" fmla="*/ 646 h 955"/>
                    <a:gd name="T16" fmla="+- 0 18403 17320"/>
                    <a:gd name="T17" fmla="*/ T16 w 1083"/>
                    <a:gd name="T18" fmla="+- 0 66 -308"/>
                    <a:gd name="T19" fmla="*/ 66 h 955"/>
                    <a:gd name="T20" fmla="+- 0 17861 17320"/>
                    <a:gd name="T21" fmla="*/ T20 w 1083"/>
                    <a:gd name="T22" fmla="+- 0 -308 -308"/>
                    <a:gd name="T23" fmla="*/ -308 h 955"/>
                    <a:gd name="T24" fmla="+- 0 17320 17320"/>
                    <a:gd name="T25" fmla="*/ T24 w 1083"/>
                    <a:gd name="T26" fmla="+- 0 66 -308"/>
                    <a:gd name="T27" fmla="*/ 66 h 955"/>
                    <a:gd name="T28" fmla="+- 0 18402 17320"/>
                    <a:gd name="T29" fmla="*/ T28 w 1083"/>
                    <a:gd name="T30" fmla="+- 0 66 -308"/>
                    <a:gd name="T31" fmla="*/ 66 h 955"/>
                    <a:gd name="T32" fmla="+- 0 17861 17320"/>
                    <a:gd name="T33" fmla="*/ T32 w 1083"/>
                    <a:gd name="T34" fmla="+- 0 -308 -308"/>
                    <a:gd name="T35" fmla="*/ -308 h 95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</a:cxnLst>
                  <a:rect l="0" t="0" r="r" b="b"/>
                  <a:pathLst>
                    <a:path w="1083" h="955">
                      <a:moveTo>
                        <a:pt x="1083" y="374"/>
                      </a:moveTo>
                      <a:lnTo>
                        <a:pt x="0" y="374"/>
                      </a:lnTo>
                      <a:lnTo>
                        <a:pt x="0" y="954"/>
                      </a:lnTo>
                      <a:lnTo>
                        <a:pt x="1083" y="954"/>
                      </a:lnTo>
                      <a:lnTo>
                        <a:pt x="1083" y="374"/>
                      </a:lnTo>
                      <a:close/>
                      <a:moveTo>
                        <a:pt x="541" y="0"/>
                      </a:moveTo>
                      <a:lnTo>
                        <a:pt x="0" y="374"/>
                      </a:lnTo>
                      <a:lnTo>
                        <a:pt x="1082" y="374"/>
                      </a:lnTo>
                      <a:lnTo>
                        <a:pt x="541" y="0"/>
                      </a:lnTo>
                      <a:close/>
                    </a:path>
                  </a:pathLst>
                </a:custGeom>
                <a:solidFill>
                  <a:srgbClr val="83CDB8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/>
                </a:p>
              </p:txBody>
            </p:sp>
            <p:sp>
              <p:nvSpPr>
                <p:cNvPr id="14" name="Text Box 13">
                  <a:extLst>
                    <a:ext uri="{FF2B5EF4-FFF2-40B4-BE49-F238E27FC236}">
                      <a16:creationId xmlns:a16="http://schemas.microsoft.com/office/drawing/2014/main" id="{A2BC0C7E-D3D7-4A0D-9681-88FB26BA539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754453" y="1991850"/>
                  <a:ext cx="636056" cy="37963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200" b="1" i="0" u="none" strike="noStrike" kern="0" cap="none" normalizeH="0" baseline="0" dirty="0">
                      <a:ln>
                        <a:noFill/>
                      </a:ln>
                      <a:solidFill>
                        <a:srgbClr val="275F4F"/>
                      </a:solidFill>
                      <a:latin typeface="Public Sans" pitchFamily="2" charset="0"/>
                    </a:rPr>
                    <a:t>Work</a:t>
                  </a:r>
                  <a:endParaRPr kumimoji="0" lang="en-US" altLang="en-US" sz="1400" b="0" i="0" u="none" strike="noStrike" cap="none" normalizeH="0" baseline="0" dirty="0">
                    <a:ln>
                      <a:noFill/>
                    </a:ln>
                    <a:solidFill>
                      <a:srgbClr val="275F4F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2BA7A158-DA69-48AD-A0C9-451F85284773}"/>
                  </a:ext>
                </a:extLst>
              </p:cNvPr>
              <p:cNvGrpSpPr/>
              <p:nvPr/>
            </p:nvGrpSpPr>
            <p:grpSpPr>
              <a:xfrm>
                <a:off x="928328" y="4352755"/>
                <a:ext cx="1177779" cy="1025695"/>
                <a:chOff x="1460500" y="1451950"/>
                <a:chExt cx="1223962" cy="1079801"/>
              </a:xfrm>
            </p:grpSpPr>
            <p:sp>
              <p:nvSpPr>
                <p:cNvPr id="17" name="AutoShape 2">
                  <a:extLst>
                    <a:ext uri="{FF2B5EF4-FFF2-40B4-BE49-F238E27FC236}">
                      <a16:creationId xmlns:a16="http://schemas.microsoft.com/office/drawing/2014/main" id="{3FEE5B45-3F1A-4A13-908A-EF63586BC41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60500" y="1451950"/>
                  <a:ext cx="1223962" cy="1079801"/>
                </a:xfrm>
                <a:custGeom>
                  <a:avLst/>
                  <a:gdLst>
                    <a:gd name="T0" fmla="+- 0 18403 17320"/>
                    <a:gd name="T1" fmla="*/ T0 w 1083"/>
                    <a:gd name="T2" fmla="+- 0 66 -308"/>
                    <a:gd name="T3" fmla="*/ 66 h 955"/>
                    <a:gd name="T4" fmla="+- 0 17320 17320"/>
                    <a:gd name="T5" fmla="*/ T4 w 1083"/>
                    <a:gd name="T6" fmla="+- 0 66 -308"/>
                    <a:gd name="T7" fmla="*/ 66 h 955"/>
                    <a:gd name="T8" fmla="+- 0 17320 17320"/>
                    <a:gd name="T9" fmla="*/ T8 w 1083"/>
                    <a:gd name="T10" fmla="+- 0 646 -308"/>
                    <a:gd name="T11" fmla="*/ 646 h 955"/>
                    <a:gd name="T12" fmla="+- 0 18403 17320"/>
                    <a:gd name="T13" fmla="*/ T12 w 1083"/>
                    <a:gd name="T14" fmla="+- 0 646 -308"/>
                    <a:gd name="T15" fmla="*/ 646 h 955"/>
                    <a:gd name="T16" fmla="+- 0 18403 17320"/>
                    <a:gd name="T17" fmla="*/ T16 w 1083"/>
                    <a:gd name="T18" fmla="+- 0 66 -308"/>
                    <a:gd name="T19" fmla="*/ 66 h 955"/>
                    <a:gd name="T20" fmla="+- 0 17861 17320"/>
                    <a:gd name="T21" fmla="*/ T20 w 1083"/>
                    <a:gd name="T22" fmla="+- 0 -308 -308"/>
                    <a:gd name="T23" fmla="*/ -308 h 955"/>
                    <a:gd name="T24" fmla="+- 0 17320 17320"/>
                    <a:gd name="T25" fmla="*/ T24 w 1083"/>
                    <a:gd name="T26" fmla="+- 0 66 -308"/>
                    <a:gd name="T27" fmla="*/ 66 h 955"/>
                    <a:gd name="T28" fmla="+- 0 18402 17320"/>
                    <a:gd name="T29" fmla="*/ T28 w 1083"/>
                    <a:gd name="T30" fmla="+- 0 66 -308"/>
                    <a:gd name="T31" fmla="*/ 66 h 955"/>
                    <a:gd name="T32" fmla="+- 0 17861 17320"/>
                    <a:gd name="T33" fmla="*/ T32 w 1083"/>
                    <a:gd name="T34" fmla="+- 0 -308 -308"/>
                    <a:gd name="T35" fmla="*/ -308 h 95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</a:cxnLst>
                  <a:rect l="0" t="0" r="r" b="b"/>
                  <a:pathLst>
                    <a:path w="1083" h="955">
                      <a:moveTo>
                        <a:pt x="1083" y="374"/>
                      </a:moveTo>
                      <a:lnTo>
                        <a:pt x="0" y="374"/>
                      </a:lnTo>
                      <a:lnTo>
                        <a:pt x="0" y="954"/>
                      </a:lnTo>
                      <a:lnTo>
                        <a:pt x="1083" y="954"/>
                      </a:lnTo>
                      <a:lnTo>
                        <a:pt x="1083" y="374"/>
                      </a:lnTo>
                      <a:close/>
                      <a:moveTo>
                        <a:pt x="541" y="0"/>
                      </a:moveTo>
                      <a:lnTo>
                        <a:pt x="0" y="374"/>
                      </a:lnTo>
                      <a:lnTo>
                        <a:pt x="1082" y="374"/>
                      </a:lnTo>
                      <a:lnTo>
                        <a:pt x="541" y="0"/>
                      </a:lnTo>
                      <a:close/>
                    </a:path>
                  </a:pathLst>
                </a:custGeom>
                <a:solidFill>
                  <a:srgbClr val="83CDB8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/>
                </a:p>
              </p:txBody>
            </p:sp>
            <p:sp>
              <p:nvSpPr>
                <p:cNvPr id="18" name="Text Box 13">
                  <a:extLst>
                    <a:ext uri="{FF2B5EF4-FFF2-40B4-BE49-F238E27FC236}">
                      <a16:creationId xmlns:a16="http://schemas.microsoft.com/office/drawing/2014/main" id="{73849404-AABE-4F36-A7C0-29624BFB4C3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754453" y="1991850"/>
                  <a:ext cx="636056" cy="37963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200" b="1" i="0" u="none" strike="noStrike" kern="0" cap="none" normalizeH="0" baseline="0" dirty="0">
                      <a:ln>
                        <a:noFill/>
                      </a:ln>
                      <a:solidFill>
                        <a:srgbClr val="275F4F"/>
                      </a:solidFill>
                      <a:latin typeface="Public Sans" pitchFamily="2" charset="0"/>
                    </a:rPr>
                    <a:t>Church</a:t>
                  </a:r>
                  <a:endParaRPr kumimoji="0" lang="en-US" altLang="en-US" sz="1400" b="0" i="0" u="none" strike="noStrike" cap="none" normalizeH="0" baseline="0" dirty="0">
                    <a:ln>
                      <a:noFill/>
                    </a:ln>
                    <a:solidFill>
                      <a:srgbClr val="275F4F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DECEC0B8-607F-4A8C-879F-7C715AA6DF70}"/>
                  </a:ext>
                </a:extLst>
              </p:cNvPr>
              <p:cNvGrpSpPr/>
              <p:nvPr/>
            </p:nvGrpSpPr>
            <p:grpSpPr>
              <a:xfrm>
                <a:off x="928461" y="1588077"/>
                <a:ext cx="1177779" cy="1025695"/>
                <a:chOff x="1460500" y="1451950"/>
                <a:chExt cx="1223962" cy="1079801"/>
              </a:xfrm>
            </p:grpSpPr>
            <p:sp>
              <p:nvSpPr>
                <p:cNvPr id="20" name="AutoShape 2">
                  <a:extLst>
                    <a:ext uri="{FF2B5EF4-FFF2-40B4-BE49-F238E27FC236}">
                      <a16:creationId xmlns:a16="http://schemas.microsoft.com/office/drawing/2014/main" id="{F05E16A5-C144-418F-BC50-16463F2CE91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60500" y="1451950"/>
                  <a:ext cx="1223962" cy="1079801"/>
                </a:xfrm>
                <a:custGeom>
                  <a:avLst/>
                  <a:gdLst>
                    <a:gd name="T0" fmla="+- 0 18403 17320"/>
                    <a:gd name="T1" fmla="*/ T0 w 1083"/>
                    <a:gd name="T2" fmla="+- 0 66 -308"/>
                    <a:gd name="T3" fmla="*/ 66 h 955"/>
                    <a:gd name="T4" fmla="+- 0 17320 17320"/>
                    <a:gd name="T5" fmla="*/ T4 w 1083"/>
                    <a:gd name="T6" fmla="+- 0 66 -308"/>
                    <a:gd name="T7" fmla="*/ 66 h 955"/>
                    <a:gd name="T8" fmla="+- 0 17320 17320"/>
                    <a:gd name="T9" fmla="*/ T8 w 1083"/>
                    <a:gd name="T10" fmla="+- 0 646 -308"/>
                    <a:gd name="T11" fmla="*/ 646 h 955"/>
                    <a:gd name="T12" fmla="+- 0 18403 17320"/>
                    <a:gd name="T13" fmla="*/ T12 w 1083"/>
                    <a:gd name="T14" fmla="+- 0 646 -308"/>
                    <a:gd name="T15" fmla="*/ 646 h 955"/>
                    <a:gd name="T16" fmla="+- 0 18403 17320"/>
                    <a:gd name="T17" fmla="*/ T16 w 1083"/>
                    <a:gd name="T18" fmla="+- 0 66 -308"/>
                    <a:gd name="T19" fmla="*/ 66 h 955"/>
                    <a:gd name="T20" fmla="+- 0 17861 17320"/>
                    <a:gd name="T21" fmla="*/ T20 w 1083"/>
                    <a:gd name="T22" fmla="+- 0 -308 -308"/>
                    <a:gd name="T23" fmla="*/ -308 h 955"/>
                    <a:gd name="T24" fmla="+- 0 17320 17320"/>
                    <a:gd name="T25" fmla="*/ T24 w 1083"/>
                    <a:gd name="T26" fmla="+- 0 66 -308"/>
                    <a:gd name="T27" fmla="*/ 66 h 955"/>
                    <a:gd name="T28" fmla="+- 0 18402 17320"/>
                    <a:gd name="T29" fmla="*/ T28 w 1083"/>
                    <a:gd name="T30" fmla="+- 0 66 -308"/>
                    <a:gd name="T31" fmla="*/ 66 h 955"/>
                    <a:gd name="T32" fmla="+- 0 17861 17320"/>
                    <a:gd name="T33" fmla="*/ T32 w 1083"/>
                    <a:gd name="T34" fmla="+- 0 -308 -308"/>
                    <a:gd name="T35" fmla="*/ -308 h 95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</a:cxnLst>
                  <a:rect l="0" t="0" r="r" b="b"/>
                  <a:pathLst>
                    <a:path w="1083" h="955">
                      <a:moveTo>
                        <a:pt x="1083" y="374"/>
                      </a:moveTo>
                      <a:lnTo>
                        <a:pt x="0" y="374"/>
                      </a:lnTo>
                      <a:lnTo>
                        <a:pt x="0" y="954"/>
                      </a:lnTo>
                      <a:lnTo>
                        <a:pt x="1083" y="954"/>
                      </a:lnTo>
                      <a:lnTo>
                        <a:pt x="1083" y="374"/>
                      </a:lnTo>
                      <a:close/>
                      <a:moveTo>
                        <a:pt x="541" y="0"/>
                      </a:moveTo>
                      <a:lnTo>
                        <a:pt x="0" y="374"/>
                      </a:lnTo>
                      <a:lnTo>
                        <a:pt x="1082" y="374"/>
                      </a:lnTo>
                      <a:lnTo>
                        <a:pt x="541" y="0"/>
                      </a:lnTo>
                      <a:close/>
                    </a:path>
                  </a:pathLst>
                </a:custGeom>
                <a:solidFill>
                  <a:srgbClr val="83CDB8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/>
                </a:p>
              </p:txBody>
            </p:sp>
            <p:sp>
              <p:nvSpPr>
                <p:cNvPr id="21" name="Text Box 13">
                  <a:extLst>
                    <a:ext uri="{FF2B5EF4-FFF2-40B4-BE49-F238E27FC236}">
                      <a16:creationId xmlns:a16="http://schemas.microsoft.com/office/drawing/2014/main" id="{0DD08EA8-F78F-4423-BC80-319093FC223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702064" y="1943962"/>
                  <a:ext cx="740558" cy="33784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200" b="1" i="0" u="none" strike="noStrike" kern="0" cap="none" normalizeH="0" baseline="0" dirty="0">
                      <a:ln>
                        <a:noFill/>
                      </a:ln>
                      <a:solidFill>
                        <a:srgbClr val="275F4F"/>
                      </a:solidFill>
                      <a:latin typeface="Public Sans" pitchFamily="2" charset="0"/>
                    </a:rPr>
                    <a:t>Hospital</a:t>
                  </a:r>
                  <a:endParaRPr kumimoji="0" lang="en-US" altLang="en-US" sz="1400" b="0" i="0" u="none" strike="noStrike" cap="none" normalizeH="0" baseline="0" dirty="0">
                    <a:ln>
                      <a:noFill/>
                    </a:ln>
                    <a:solidFill>
                      <a:srgbClr val="275F4F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1F010495-AEEB-4981-96E6-29821AC86CB2}"/>
                  </a:ext>
                </a:extLst>
              </p:cNvPr>
              <p:cNvGrpSpPr/>
              <p:nvPr/>
            </p:nvGrpSpPr>
            <p:grpSpPr>
              <a:xfrm>
                <a:off x="2490784" y="846387"/>
                <a:ext cx="1177779" cy="1025695"/>
                <a:chOff x="1460500" y="1451950"/>
                <a:chExt cx="1223962" cy="1079801"/>
              </a:xfrm>
            </p:grpSpPr>
            <p:sp>
              <p:nvSpPr>
                <p:cNvPr id="23" name="AutoShape 2">
                  <a:extLst>
                    <a:ext uri="{FF2B5EF4-FFF2-40B4-BE49-F238E27FC236}">
                      <a16:creationId xmlns:a16="http://schemas.microsoft.com/office/drawing/2014/main" id="{2904F0DB-1950-4880-8492-59600C942C9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60500" y="1451950"/>
                  <a:ext cx="1223962" cy="1079801"/>
                </a:xfrm>
                <a:custGeom>
                  <a:avLst/>
                  <a:gdLst>
                    <a:gd name="T0" fmla="+- 0 18403 17320"/>
                    <a:gd name="T1" fmla="*/ T0 w 1083"/>
                    <a:gd name="T2" fmla="+- 0 66 -308"/>
                    <a:gd name="T3" fmla="*/ 66 h 955"/>
                    <a:gd name="T4" fmla="+- 0 17320 17320"/>
                    <a:gd name="T5" fmla="*/ T4 w 1083"/>
                    <a:gd name="T6" fmla="+- 0 66 -308"/>
                    <a:gd name="T7" fmla="*/ 66 h 955"/>
                    <a:gd name="T8" fmla="+- 0 17320 17320"/>
                    <a:gd name="T9" fmla="*/ T8 w 1083"/>
                    <a:gd name="T10" fmla="+- 0 646 -308"/>
                    <a:gd name="T11" fmla="*/ 646 h 955"/>
                    <a:gd name="T12" fmla="+- 0 18403 17320"/>
                    <a:gd name="T13" fmla="*/ T12 w 1083"/>
                    <a:gd name="T14" fmla="+- 0 646 -308"/>
                    <a:gd name="T15" fmla="*/ 646 h 955"/>
                    <a:gd name="T16" fmla="+- 0 18403 17320"/>
                    <a:gd name="T17" fmla="*/ T16 w 1083"/>
                    <a:gd name="T18" fmla="+- 0 66 -308"/>
                    <a:gd name="T19" fmla="*/ 66 h 955"/>
                    <a:gd name="T20" fmla="+- 0 17861 17320"/>
                    <a:gd name="T21" fmla="*/ T20 w 1083"/>
                    <a:gd name="T22" fmla="+- 0 -308 -308"/>
                    <a:gd name="T23" fmla="*/ -308 h 955"/>
                    <a:gd name="T24" fmla="+- 0 17320 17320"/>
                    <a:gd name="T25" fmla="*/ T24 w 1083"/>
                    <a:gd name="T26" fmla="+- 0 66 -308"/>
                    <a:gd name="T27" fmla="*/ 66 h 955"/>
                    <a:gd name="T28" fmla="+- 0 18402 17320"/>
                    <a:gd name="T29" fmla="*/ T28 w 1083"/>
                    <a:gd name="T30" fmla="+- 0 66 -308"/>
                    <a:gd name="T31" fmla="*/ 66 h 955"/>
                    <a:gd name="T32" fmla="+- 0 17861 17320"/>
                    <a:gd name="T33" fmla="*/ T32 w 1083"/>
                    <a:gd name="T34" fmla="+- 0 -308 -308"/>
                    <a:gd name="T35" fmla="*/ -308 h 95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</a:cxnLst>
                  <a:rect l="0" t="0" r="r" b="b"/>
                  <a:pathLst>
                    <a:path w="1083" h="955">
                      <a:moveTo>
                        <a:pt x="1083" y="374"/>
                      </a:moveTo>
                      <a:lnTo>
                        <a:pt x="0" y="374"/>
                      </a:lnTo>
                      <a:lnTo>
                        <a:pt x="0" y="954"/>
                      </a:lnTo>
                      <a:lnTo>
                        <a:pt x="1083" y="954"/>
                      </a:lnTo>
                      <a:lnTo>
                        <a:pt x="1083" y="374"/>
                      </a:lnTo>
                      <a:close/>
                      <a:moveTo>
                        <a:pt x="541" y="0"/>
                      </a:moveTo>
                      <a:lnTo>
                        <a:pt x="0" y="374"/>
                      </a:lnTo>
                      <a:lnTo>
                        <a:pt x="1082" y="374"/>
                      </a:lnTo>
                      <a:lnTo>
                        <a:pt x="541" y="0"/>
                      </a:lnTo>
                      <a:close/>
                    </a:path>
                  </a:pathLst>
                </a:custGeom>
                <a:solidFill>
                  <a:srgbClr val="83CDB8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/>
                </a:p>
              </p:txBody>
            </p:sp>
            <p:sp>
              <p:nvSpPr>
                <p:cNvPr id="24" name="Text Box 13">
                  <a:extLst>
                    <a:ext uri="{FF2B5EF4-FFF2-40B4-BE49-F238E27FC236}">
                      <a16:creationId xmlns:a16="http://schemas.microsoft.com/office/drawing/2014/main" id="{D0A97FED-EDD5-480B-9662-269E54373AF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607476" y="1913301"/>
                  <a:ext cx="930009" cy="52025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200" b="1" i="0" u="none" strike="noStrike" kern="0" cap="none" normalizeH="0" baseline="0" dirty="0">
                      <a:ln>
                        <a:noFill/>
                      </a:ln>
                      <a:solidFill>
                        <a:srgbClr val="275F4F"/>
                      </a:solidFill>
                      <a:latin typeface="Public Sans" pitchFamily="2" charset="0"/>
                    </a:rPr>
                    <a:t>Spanish class</a:t>
                  </a:r>
                  <a:endParaRPr kumimoji="0" lang="en-US" altLang="en-US" sz="1400" b="0" i="0" u="none" strike="noStrike" cap="none" normalizeH="0" baseline="0" dirty="0">
                    <a:ln>
                      <a:noFill/>
                    </a:ln>
                    <a:solidFill>
                      <a:srgbClr val="275F4F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cxnSp>
            <p:nvCxnSpPr>
              <p:cNvPr id="26" name="Straight Arrow Connector 25">
                <a:extLst>
                  <a:ext uri="{FF2B5EF4-FFF2-40B4-BE49-F238E27FC236}">
                    <a16:creationId xmlns:a16="http://schemas.microsoft.com/office/drawing/2014/main" id="{F43439D1-DC67-4456-B1D4-128BAB7CE924}"/>
                  </a:ext>
                </a:extLst>
              </p:cNvPr>
              <p:cNvCxnSpPr>
                <a:cxnSpLocks/>
                <a:stCxn id="10" idx="1"/>
                <a:endCxn id="13" idx="3"/>
              </p:cNvCxnSpPr>
              <p:nvPr/>
            </p:nvCxnSpPr>
            <p:spPr>
              <a:xfrm flipH="1">
                <a:off x="1800079" y="3446080"/>
                <a:ext cx="1676418" cy="214187"/>
              </a:xfrm>
              <a:prstGeom prst="straightConnector1">
                <a:avLst/>
              </a:prstGeom>
              <a:ln w="19050">
                <a:solidFill>
                  <a:schemeClr val="tx1">
                    <a:lumMod val="65000"/>
                    <a:lumOff val="3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975CC303-465F-4B8B-B22C-EE05F88CF5B5}"/>
                  </a:ext>
                </a:extLst>
              </p:cNvPr>
              <p:cNvCxnSpPr>
                <a:cxnSpLocks/>
                <a:endCxn id="17" idx="3"/>
              </p:cNvCxnSpPr>
              <p:nvPr/>
            </p:nvCxnSpPr>
            <p:spPr>
              <a:xfrm flipH="1">
                <a:off x="2106107" y="3776393"/>
                <a:ext cx="1370390" cy="1270183"/>
              </a:xfrm>
              <a:prstGeom prst="straightConnector1">
                <a:avLst/>
              </a:prstGeom>
              <a:ln w="19050">
                <a:solidFill>
                  <a:schemeClr val="tx1">
                    <a:lumMod val="65000"/>
                    <a:lumOff val="3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>
                <a:extLst>
                  <a:ext uri="{FF2B5EF4-FFF2-40B4-BE49-F238E27FC236}">
                    <a16:creationId xmlns:a16="http://schemas.microsoft.com/office/drawing/2014/main" id="{E6B07DB8-E6D5-4FB9-BB47-D2387CA9297D}"/>
                  </a:ext>
                </a:extLst>
              </p:cNvPr>
              <p:cNvCxnSpPr>
                <a:cxnSpLocks/>
                <a:endCxn id="20" idx="3"/>
              </p:cNvCxnSpPr>
              <p:nvPr/>
            </p:nvCxnSpPr>
            <p:spPr>
              <a:xfrm flipH="1" flipV="1">
                <a:off x="2106240" y="2281898"/>
                <a:ext cx="1370257" cy="897759"/>
              </a:xfrm>
              <a:prstGeom prst="straightConnector1">
                <a:avLst/>
              </a:prstGeom>
              <a:ln w="19050">
                <a:solidFill>
                  <a:schemeClr val="tx1">
                    <a:lumMod val="65000"/>
                    <a:lumOff val="3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>
                <a:extLst>
                  <a:ext uri="{FF2B5EF4-FFF2-40B4-BE49-F238E27FC236}">
                    <a16:creationId xmlns:a16="http://schemas.microsoft.com/office/drawing/2014/main" id="{AF64F6F4-F497-4D89-B1C4-539F2B3AF2D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061891" y="1893922"/>
                <a:ext cx="602867" cy="1086573"/>
              </a:xfrm>
              <a:prstGeom prst="straightConnector1">
                <a:avLst/>
              </a:prstGeom>
              <a:ln w="19050">
                <a:solidFill>
                  <a:schemeClr val="tx1">
                    <a:lumMod val="65000"/>
                    <a:lumOff val="3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24E0EFE2-A570-496A-9644-C65041C291AD}"/>
                  </a:ext>
                </a:extLst>
              </p:cNvPr>
              <p:cNvGrpSpPr/>
              <p:nvPr/>
            </p:nvGrpSpPr>
            <p:grpSpPr>
              <a:xfrm>
                <a:off x="4443153" y="1043778"/>
                <a:ext cx="988579" cy="975865"/>
                <a:chOff x="4832127" y="2940050"/>
                <a:chExt cx="1235600" cy="1235600"/>
              </a:xfrm>
            </p:grpSpPr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CB389E65-9593-4AE4-8F58-264E3BD90776}"/>
                    </a:ext>
                  </a:extLst>
                </p:cNvPr>
                <p:cNvSpPr/>
                <p:nvPr/>
              </p:nvSpPr>
              <p:spPr>
                <a:xfrm>
                  <a:off x="4832127" y="2940050"/>
                  <a:ext cx="1235600" cy="1235600"/>
                </a:xfrm>
                <a:prstGeom prst="rect">
                  <a:avLst/>
                </a:prstGeom>
                <a:solidFill>
                  <a:srgbClr val="83CDB8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>
                    <a:solidFill>
                      <a:srgbClr val="83CDB8"/>
                    </a:solidFill>
                  </a:endParaRPr>
                </a:p>
              </p:txBody>
            </p:sp>
            <p:sp>
              <p:nvSpPr>
                <p:cNvPr id="41" name="Text Box 13">
                  <a:extLst>
                    <a:ext uri="{FF2B5EF4-FFF2-40B4-BE49-F238E27FC236}">
                      <a16:creationId xmlns:a16="http://schemas.microsoft.com/office/drawing/2014/main" id="{4E583D6E-F3D8-40F5-B600-BC06914FA2B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067430" y="3407336"/>
                  <a:ext cx="764994" cy="3546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altLang="en-US" sz="1200" b="1" kern="0" dirty="0">
                      <a:solidFill>
                        <a:srgbClr val="275F4F"/>
                      </a:solidFill>
                      <a:effectLst/>
                      <a:latin typeface="Public Sans" pitchFamily="2" charset="0"/>
                    </a:rPr>
                    <a:t>Dad</a:t>
                  </a:r>
                  <a:endParaRPr kumimoji="0" lang="en-US" altLang="en-US" sz="1400" b="0" i="0" u="none" strike="noStrike" cap="none" normalizeH="0" baseline="0" dirty="0">
                    <a:ln>
                      <a:noFill/>
                    </a:ln>
                    <a:solidFill>
                      <a:srgbClr val="275F4F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F507A62E-A282-474A-B089-9DCCED910E65}"/>
                  </a:ext>
                </a:extLst>
              </p:cNvPr>
              <p:cNvCxnSpPr>
                <a:stCxn id="40" idx="3"/>
              </p:cNvCxnSpPr>
              <p:nvPr/>
            </p:nvCxnSpPr>
            <p:spPr>
              <a:xfrm flipV="1">
                <a:off x="5431732" y="1531711"/>
                <a:ext cx="878438" cy="1"/>
              </a:xfrm>
              <a:prstGeom prst="line">
                <a:avLst/>
              </a:prstGeom>
              <a:ln w="19050">
                <a:solidFill>
                  <a:schemeClr val="tx1">
                    <a:lumMod val="65000"/>
                    <a:lumOff val="3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0A4C7F44-4D38-457C-A34C-4F7A633EB5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06307" y="1531711"/>
                <a:ext cx="0" cy="1914368"/>
              </a:xfrm>
              <a:prstGeom prst="line">
                <a:avLst/>
              </a:prstGeom>
              <a:ln w="19050">
                <a:solidFill>
                  <a:schemeClr val="tx1">
                    <a:lumMod val="65000"/>
                    <a:lumOff val="3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D397395F-D0CB-45B6-A702-25515ABEF1C4}"/>
                  </a:ext>
                </a:extLst>
              </p:cNvPr>
              <p:cNvCxnSpPr>
                <a:cxnSpLocks/>
                <a:stCxn id="10" idx="3"/>
              </p:cNvCxnSpPr>
              <p:nvPr/>
            </p:nvCxnSpPr>
            <p:spPr>
              <a:xfrm>
                <a:off x="4465076" y="3446080"/>
                <a:ext cx="2299873" cy="0"/>
              </a:xfrm>
              <a:prstGeom prst="line">
                <a:avLst/>
              </a:prstGeom>
              <a:ln w="19050">
                <a:solidFill>
                  <a:schemeClr val="tx1">
                    <a:lumMod val="65000"/>
                    <a:lumOff val="3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5869408B-840A-4666-83F1-802AB0E8EC19}"/>
                  </a:ext>
                </a:extLst>
              </p:cNvPr>
              <p:cNvGrpSpPr/>
              <p:nvPr/>
            </p:nvGrpSpPr>
            <p:grpSpPr>
              <a:xfrm>
                <a:off x="6764949" y="2832662"/>
                <a:ext cx="1188906" cy="1173687"/>
                <a:chOff x="6841149" y="2953977"/>
                <a:chExt cx="1188906" cy="1173687"/>
              </a:xfrm>
            </p:grpSpPr>
            <p:sp>
              <p:nvSpPr>
                <p:cNvPr id="61" name="Freeform 35">
                  <a:extLst>
                    <a:ext uri="{FF2B5EF4-FFF2-40B4-BE49-F238E27FC236}">
                      <a16:creationId xmlns:a16="http://schemas.microsoft.com/office/drawing/2014/main" id="{9905BD04-4A3D-48F8-A342-17E24C93735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41149" y="2953977"/>
                  <a:ext cx="1188906" cy="1173687"/>
                </a:xfrm>
                <a:custGeom>
                  <a:avLst/>
                  <a:gdLst>
                    <a:gd name="T0" fmla="+- 0 6674 5732"/>
                    <a:gd name="T1" fmla="*/ T0 w 2035"/>
                    <a:gd name="T2" fmla="+- 0 3891 3888"/>
                    <a:gd name="T3" fmla="*/ 3891 h 2035"/>
                    <a:gd name="T4" fmla="+- 0 6526 5732"/>
                    <a:gd name="T5" fmla="*/ T4 w 2035"/>
                    <a:gd name="T6" fmla="+- 0 3913 3888"/>
                    <a:gd name="T7" fmla="*/ 3913 h 2035"/>
                    <a:gd name="T8" fmla="+- 0 6387 5732"/>
                    <a:gd name="T9" fmla="*/ T8 w 2035"/>
                    <a:gd name="T10" fmla="+- 0 3955 3888"/>
                    <a:gd name="T11" fmla="*/ 3955 h 2035"/>
                    <a:gd name="T12" fmla="+- 0 6257 5732"/>
                    <a:gd name="T13" fmla="*/ T12 w 2035"/>
                    <a:gd name="T14" fmla="+- 0 4015 3888"/>
                    <a:gd name="T15" fmla="*/ 4015 h 2035"/>
                    <a:gd name="T16" fmla="+- 0 6137 5732"/>
                    <a:gd name="T17" fmla="*/ T16 w 2035"/>
                    <a:gd name="T18" fmla="+- 0 4093 3888"/>
                    <a:gd name="T19" fmla="*/ 4093 h 2035"/>
                    <a:gd name="T20" fmla="+- 0 6030 5732"/>
                    <a:gd name="T21" fmla="*/ T20 w 2035"/>
                    <a:gd name="T22" fmla="+- 0 4186 3888"/>
                    <a:gd name="T23" fmla="*/ 4186 h 2035"/>
                    <a:gd name="T24" fmla="+- 0 5937 5732"/>
                    <a:gd name="T25" fmla="*/ T24 w 2035"/>
                    <a:gd name="T26" fmla="+- 0 4293 3888"/>
                    <a:gd name="T27" fmla="*/ 4293 h 2035"/>
                    <a:gd name="T28" fmla="+- 0 5859 5732"/>
                    <a:gd name="T29" fmla="*/ T28 w 2035"/>
                    <a:gd name="T30" fmla="+- 0 4413 3888"/>
                    <a:gd name="T31" fmla="*/ 4413 h 2035"/>
                    <a:gd name="T32" fmla="+- 0 5799 5732"/>
                    <a:gd name="T33" fmla="*/ T32 w 2035"/>
                    <a:gd name="T34" fmla="+- 0 4543 3888"/>
                    <a:gd name="T35" fmla="*/ 4543 h 2035"/>
                    <a:gd name="T36" fmla="+- 0 5757 5732"/>
                    <a:gd name="T37" fmla="*/ T36 w 2035"/>
                    <a:gd name="T38" fmla="+- 0 4683 3888"/>
                    <a:gd name="T39" fmla="*/ 4683 h 2035"/>
                    <a:gd name="T40" fmla="+- 0 5735 5732"/>
                    <a:gd name="T41" fmla="*/ T40 w 2035"/>
                    <a:gd name="T42" fmla="+- 0 4830 3888"/>
                    <a:gd name="T43" fmla="*/ 4830 h 2035"/>
                    <a:gd name="T44" fmla="+- 0 5735 5732"/>
                    <a:gd name="T45" fmla="*/ T44 w 2035"/>
                    <a:gd name="T46" fmla="+- 0 4982 3888"/>
                    <a:gd name="T47" fmla="*/ 4982 h 2035"/>
                    <a:gd name="T48" fmla="+- 0 5757 5732"/>
                    <a:gd name="T49" fmla="*/ T48 w 2035"/>
                    <a:gd name="T50" fmla="+- 0 5129 3888"/>
                    <a:gd name="T51" fmla="*/ 5129 h 2035"/>
                    <a:gd name="T52" fmla="+- 0 5799 5732"/>
                    <a:gd name="T53" fmla="*/ T52 w 2035"/>
                    <a:gd name="T54" fmla="+- 0 5268 3888"/>
                    <a:gd name="T55" fmla="*/ 5268 h 2035"/>
                    <a:gd name="T56" fmla="+- 0 5859 5732"/>
                    <a:gd name="T57" fmla="*/ T56 w 2035"/>
                    <a:gd name="T58" fmla="+- 0 5398 3888"/>
                    <a:gd name="T59" fmla="*/ 5398 h 2035"/>
                    <a:gd name="T60" fmla="+- 0 5937 5732"/>
                    <a:gd name="T61" fmla="*/ T60 w 2035"/>
                    <a:gd name="T62" fmla="+- 0 5518 3888"/>
                    <a:gd name="T63" fmla="*/ 5518 h 2035"/>
                    <a:gd name="T64" fmla="+- 0 6030 5732"/>
                    <a:gd name="T65" fmla="*/ T64 w 2035"/>
                    <a:gd name="T66" fmla="+- 0 5625 3888"/>
                    <a:gd name="T67" fmla="*/ 5625 h 2035"/>
                    <a:gd name="T68" fmla="+- 0 6137 5732"/>
                    <a:gd name="T69" fmla="*/ T68 w 2035"/>
                    <a:gd name="T70" fmla="+- 0 5718 3888"/>
                    <a:gd name="T71" fmla="*/ 5718 h 2035"/>
                    <a:gd name="T72" fmla="+- 0 6257 5732"/>
                    <a:gd name="T73" fmla="*/ T72 w 2035"/>
                    <a:gd name="T74" fmla="+- 0 5796 3888"/>
                    <a:gd name="T75" fmla="*/ 5796 h 2035"/>
                    <a:gd name="T76" fmla="+- 0 6387 5732"/>
                    <a:gd name="T77" fmla="*/ T76 w 2035"/>
                    <a:gd name="T78" fmla="+- 0 5857 3888"/>
                    <a:gd name="T79" fmla="*/ 5857 h 2035"/>
                    <a:gd name="T80" fmla="+- 0 6526 5732"/>
                    <a:gd name="T81" fmla="*/ T80 w 2035"/>
                    <a:gd name="T82" fmla="+- 0 5899 3888"/>
                    <a:gd name="T83" fmla="*/ 5899 h 2035"/>
                    <a:gd name="T84" fmla="+- 0 6674 5732"/>
                    <a:gd name="T85" fmla="*/ T84 w 2035"/>
                    <a:gd name="T86" fmla="+- 0 5920 3888"/>
                    <a:gd name="T87" fmla="*/ 5920 h 2035"/>
                    <a:gd name="T88" fmla="+- 0 6825 5732"/>
                    <a:gd name="T89" fmla="*/ T88 w 2035"/>
                    <a:gd name="T90" fmla="+- 0 5920 3888"/>
                    <a:gd name="T91" fmla="*/ 5920 h 2035"/>
                    <a:gd name="T92" fmla="+- 0 6973 5732"/>
                    <a:gd name="T93" fmla="*/ T92 w 2035"/>
                    <a:gd name="T94" fmla="+- 0 5899 3888"/>
                    <a:gd name="T95" fmla="*/ 5899 h 2035"/>
                    <a:gd name="T96" fmla="+- 0 7112 5732"/>
                    <a:gd name="T97" fmla="*/ T96 w 2035"/>
                    <a:gd name="T98" fmla="+- 0 5857 3888"/>
                    <a:gd name="T99" fmla="*/ 5857 h 2035"/>
                    <a:gd name="T100" fmla="+- 0 7242 5732"/>
                    <a:gd name="T101" fmla="*/ T100 w 2035"/>
                    <a:gd name="T102" fmla="+- 0 5796 3888"/>
                    <a:gd name="T103" fmla="*/ 5796 h 2035"/>
                    <a:gd name="T104" fmla="+- 0 7362 5732"/>
                    <a:gd name="T105" fmla="*/ T104 w 2035"/>
                    <a:gd name="T106" fmla="+- 0 5718 3888"/>
                    <a:gd name="T107" fmla="*/ 5718 h 2035"/>
                    <a:gd name="T108" fmla="+- 0 7469 5732"/>
                    <a:gd name="T109" fmla="*/ T108 w 2035"/>
                    <a:gd name="T110" fmla="+- 0 5625 3888"/>
                    <a:gd name="T111" fmla="*/ 5625 h 2035"/>
                    <a:gd name="T112" fmla="+- 0 7562 5732"/>
                    <a:gd name="T113" fmla="*/ T112 w 2035"/>
                    <a:gd name="T114" fmla="+- 0 5518 3888"/>
                    <a:gd name="T115" fmla="*/ 5518 h 2035"/>
                    <a:gd name="T116" fmla="+- 0 7640 5732"/>
                    <a:gd name="T117" fmla="*/ T116 w 2035"/>
                    <a:gd name="T118" fmla="+- 0 5398 3888"/>
                    <a:gd name="T119" fmla="*/ 5398 h 2035"/>
                    <a:gd name="T120" fmla="+- 0 7700 5732"/>
                    <a:gd name="T121" fmla="*/ T120 w 2035"/>
                    <a:gd name="T122" fmla="+- 0 5268 3888"/>
                    <a:gd name="T123" fmla="*/ 5268 h 2035"/>
                    <a:gd name="T124" fmla="+- 0 7742 5732"/>
                    <a:gd name="T125" fmla="*/ T124 w 2035"/>
                    <a:gd name="T126" fmla="+- 0 5129 3888"/>
                    <a:gd name="T127" fmla="*/ 5129 h 2035"/>
                    <a:gd name="T128" fmla="+- 0 7764 5732"/>
                    <a:gd name="T129" fmla="*/ T128 w 2035"/>
                    <a:gd name="T130" fmla="+- 0 4982 3888"/>
                    <a:gd name="T131" fmla="*/ 4982 h 2035"/>
                    <a:gd name="T132" fmla="+- 0 7764 5732"/>
                    <a:gd name="T133" fmla="*/ T132 w 2035"/>
                    <a:gd name="T134" fmla="+- 0 4830 3888"/>
                    <a:gd name="T135" fmla="*/ 4830 h 2035"/>
                    <a:gd name="T136" fmla="+- 0 7742 5732"/>
                    <a:gd name="T137" fmla="*/ T136 w 2035"/>
                    <a:gd name="T138" fmla="+- 0 4683 3888"/>
                    <a:gd name="T139" fmla="*/ 4683 h 2035"/>
                    <a:gd name="T140" fmla="+- 0 7700 5732"/>
                    <a:gd name="T141" fmla="*/ T140 w 2035"/>
                    <a:gd name="T142" fmla="+- 0 4543 3888"/>
                    <a:gd name="T143" fmla="*/ 4543 h 2035"/>
                    <a:gd name="T144" fmla="+- 0 7640 5732"/>
                    <a:gd name="T145" fmla="*/ T144 w 2035"/>
                    <a:gd name="T146" fmla="+- 0 4413 3888"/>
                    <a:gd name="T147" fmla="*/ 4413 h 2035"/>
                    <a:gd name="T148" fmla="+- 0 7562 5732"/>
                    <a:gd name="T149" fmla="*/ T148 w 2035"/>
                    <a:gd name="T150" fmla="+- 0 4293 3888"/>
                    <a:gd name="T151" fmla="*/ 4293 h 2035"/>
                    <a:gd name="T152" fmla="+- 0 7469 5732"/>
                    <a:gd name="T153" fmla="*/ T152 w 2035"/>
                    <a:gd name="T154" fmla="+- 0 4186 3888"/>
                    <a:gd name="T155" fmla="*/ 4186 h 2035"/>
                    <a:gd name="T156" fmla="+- 0 7362 5732"/>
                    <a:gd name="T157" fmla="*/ T156 w 2035"/>
                    <a:gd name="T158" fmla="+- 0 4093 3888"/>
                    <a:gd name="T159" fmla="*/ 4093 h 2035"/>
                    <a:gd name="T160" fmla="+- 0 7242 5732"/>
                    <a:gd name="T161" fmla="*/ T160 w 2035"/>
                    <a:gd name="T162" fmla="+- 0 4015 3888"/>
                    <a:gd name="T163" fmla="*/ 4015 h 2035"/>
                    <a:gd name="T164" fmla="+- 0 7112 5732"/>
                    <a:gd name="T165" fmla="*/ T164 w 2035"/>
                    <a:gd name="T166" fmla="+- 0 3955 3888"/>
                    <a:gd name="T167" fmla="*/ 3955 h 2035"/>
                    <a:gd name="T168" fmla="+- 0 6973 5732"/>
                    <a:gd name="T169" fmla="*/ T168 w 2035"/>
                    <a:gd name="T170" fmla="+- 0 3913 3888"/>
                    <a:gd name="T171" fmla="*/ 3913 h 2035"/>
                    <a:gd name="T172" fmla="+- 0 6825 5732"/>
                    <a:gd name="T173" fmla="*/ T172 w 2035"/>
                    <a:gd name="T174" fmla="+- 0 3891 3888"/>
                    <a:gd name="T175" fmla="*/ 3891 h 203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  <a:cxn ang="0">
                      <a:pos x="T105" y="T107"/>
                    </a:cxn>
                    <a:cxn ang="0">
                      <a:pos x="T109" y="T111"/>
                    </a:cxn>
                    <a:cxn ang="0">
                      <a:pos x="T113" y="T115"/>
                    </a:cxn>
                    <a:cxn ang="0">
                      <a:pos x="T117" y="T119"/>
                    </a:cxn>
                    <a:cxn ang="0">
                      <a:pos x="T121" y="T123"/>
                    </a:cxn>
                    <a:cxn ang="0">
                      <a:pos x="T125" y="T127"/>
                    </a:cxn>
                    <a:cxn ang="0">
                      <a:pos x="T129" y="T131"/>
                    </a:cxn>
                    <a:cxn ang="0">
                      <a:pos x="T133" y="T135"/>
                    </a:cxn>
                    <a:cxn ang="0">
                      <a:pos x="T137" y="T139"/>
                    </a:cxn>
                    <a:cxn ang="0">
                      <a:pos x="T141" y="T143"/>
                    </a:cxn>
                    <a:cxn ang="0">
                      <a:pos x="T145" y="T147"/>
                    </a:cxn>
                    <a:cxn ang="0">
                      <a:pos x="T149" y="T151"/>
                    </a:cxn>
                    <a:cxn ang="0">
                      <a:pos x="T153" y="T155"/>
                    </a:cxn>
                    <a:cxn ang="0">
                      <a:pos x="T157" y="T159"/>
                    </a:cxn>
                    <a:cxn ang="0">
                      <a:pos x="T161" y="T163"/>
                    </a:cxn>
                    <a:cxn ang="0">
                      <a:pos x="T165" y="T167"/>
                    </a:cxn>
                    <a:cxn ang="0">
                      <a:pos x="T169" y="T171"/>
                    </a:cxn>
                    <a:cxn ang="0">
                      <a:pos x="T173" y="T175"/>
                    </a:cxn>
                  </a:cxnLst>
                  <a:rect l="0" t="0" r="r" b="b"/>
                  <a:pathLst>
                    <a:path w="2035" h="2035">
                      <a:moveTo>
                        <a:pt x="1018" y="0"/>
                      </a:moveTo>
                      <a:lnTo>
                        <a:pt x="942" y="3"/>
                      </a:lnTo>
                      <a:lnTo>
                        <a:pt x="867" y="11"/>
                      </a:lnTo>
                      <a:lnTo>
                        <a:pt x="794" y="25"/>
                      </a:lnTo>
                      <a:lnTo>
                        <a:pt x="724" y="43"/>
                      </a:lnTo>
                      <a:lnTo>
                        <a:pt x="655" y="67"/>
                      </a:lnTo>
                      <a:lnTo>
                        <a:pt x="589" y="95"/>
                      </a:lnTo>
                      <a:lnTo>
                        <a:pt x="525" y="127"/>
                      </a:lnTo>
                      <a:lnTo>
                        <a:pt x="464" y="164"/>
                      </a:lnTo>
                      <a:lnTo>
                        <a:pt x="405" y="205"/>
                      </a:lnTo>
                      <a:lnTo>
                        <a:pt x="350" y="250"/>
                      </a:lnTo>
                      <a:lnTo>
                        <a:pt x="298" y="298"/>
                      </a:lnTo>
                      <a:lnTo>
                        <a:pt x="250" y="350"/>
                      </a:lnTo>
                      <a:lnTo>
                        <a:pt x="205" y="405"/>
                      </a:lnTo>
                      <a:lnTo>
                        <a:pt x="164" y="464"/>
                      </a:lnTo>
                      <a:lnTo>
                        <a:pt x="127" y="525"/>
                      </a:lnTo>
                      <a:lnTo>
                        <a:pt x="95" y="589"/>
                      </a:lnTo>
                      <a:lnTo>
                        <a:pt x="67" y="655"/>
                      </a:lnTo>
                      <a:lnTo>
                        <a:pt x="43" y="724"/>
                      </a:lnTo>
                      <a:lnTo>
                        <a:pt x="25" y="795"/>
                      </a:lnTo>
                      <a:lnTo>
                        <a:pt x="11" y="867"/>
                      </a:lnTo>
                      <a:lnTo>
                        <a:pt x="3" y="942"/>
                      </a:lnTo>
                      <a:lnTo>
                        <a:pt x="0" y="1018"/>
                      </a:lnTo>
                      <a:lnTo>
                        <a:pt x="3" y="1094"/>
                      </a:lnTo>
                      <a:lnTo>
                        <a:pt x="11" y="1168"/>
                      </a:lnTo>
                      <a:lnTo>
                        <a:pt x="25" y="1241"/>
                      </a:lnTo>
                      <a:lnTo>
                        <a:pt x="43" y="1312"/>
                      </a:lnTo>
                      <a:lnTo>
                        <a:pt x="67" y="1380"/>
                      </a:lnTo>
                      <a:lnTo>
                        <a:pt x="95" y="1447"/>
                      </a:lnTo>
                      <a:lnTo>
                        <a:pt x="127" y="1510"/>
                      </a:lnTo>
                      <a:lnTo>
                        <a:pt x="164" y="1572"/>
                      </a:lnTo>
                      <a:lnTo>
                        <a:pt x="205" y="1630"/>
                      </a:lnTo>
                      <a:lnTo>
                        <a:pt x="250" y="1685"/>
                      </a:lnTo>
                      <a:lnTo>
                        <a:pt x="298" y="1737"/>
                      </a:lnTo>
                      <a:lnTo>
                        <a:pt x="350" y="1786"/>
                      </a:lnTo>
                      <a:lnTo>
                        <a:pt x="405" y="1830"/>
                      </a:lnTo>
                      <a:lnTo>
                        <a:pt x="464" y="1871"/>
                      </a:lnTo>
                      <a:lnTo>
                        <a:pt x="525" y="1908"/>
                      </a:lnTo>
                      <a:lnTo>
                        <a:pt x="589" y="1941"/>
                      </a:lnTo>
                      <a:lnTo>
                        <a:pt x="655" y="1969"/>
                      </a:lnTo>
                      <a:lnTo>
                        <a:pt x="724" y="1992"/>
                      </a:lnTo>
                      <a:lnTo>
                        <a:pt x="794" y="2011"/>
                      </a:lnTo>
                      <a:lnTo>
                        <a:pt x="867" y="2024"/>
                      </a:lnTo>
                      <a:lnTo>
                        <a:pt x="942" y="2032"/>
                      </a:lnTo>
                      <a:lnTo>
                        <a:pt x="1018" y="2035"/>
                      </a:lnTo>
                      <a:lnTo>
                        <a:pt x="1093" y="2032"/>
                      </a:lnTo>
                      <a:lnTo>
                        <a:pt x="1168" y="2024"/>
                      </a:lnTo>
                      <a:lnTo>
                        <a:pt x="1241" y="2011"/>
                      </a:lnTo>
                      <a:lnTo>
                        <a:pt x="1311" y="1992"/>
                      </a:lnTo>
                      <a:lnTo>
                        <a:pt x="1380" y="1969"/>
                      </a:lnTo>
                      <a:lnTo>
                        <a:pt x="1446" y="1941"/>
                      </a:lnTo>
                      <a:lnTo>
                        <a:pt x="1510" y="1908"/>
                      </a:lnTo>
                      <a:lnTo>
                        <a:pt x="1572" y="1871"/>
                      </a:lnTo>
                      <a:lnTo>
                        <a:pt x="1630" y="1830"/>
                      </a:lnTo>
                      <a:lnTo>
                        <a:pt x="1685" y="1786"/>
                      </a:lnTo>
                      <a:lnTo>
                        <a:pt x="1737" y="1737"/>
                      </a:lnTo>
                      <a:lnTo>
                        <a:pt x="1785" y="1685"/>
                      </a:lnTo>
                      <a:lnTo>
                        <a:pt x="1830" y="1630"/>
                      </a:lnTo>
                      <a:lnTo>
                        <a:pt x="1871" y="1572"/>
                      </a:lnTo>
                      <a:lnTo>
                        <a:pt x="1908" y="1510"/>
                      </a:lnTo>
                      <a:lnTo>
                        <a:pt x="1940" y="1447"/>
                      </a:lnTo>
                      <a:lnTo>
                        <a:pt x="1968" y="1380"/>
                      </a:lnTo>
                      <a:lnTo>
                        <a:pt x="1992" y="1312"/>
                      </a:lnTo>
                      <a:lnTo>
                        <a:pt x="2010" y="1241"/>
                      </a:lnTo>
                      <a:lnTo>
                        <a:pt x="2024" y="1168"/>
                      </a:lnTo>
                      <a:lnTo>
                        <a:pt x="2032" y="1094"/>
                      </a:lnTo>
                      <a:lnTo>
                        <a:pt x="2035" y="1018"/>
                      </a:lnTo>
                      <a:lnTo>
                        <a:pt x="2032" y="942"/>
                      </a:lnTo>
                      <a:lnTo>
                        <a:pt x="2024" y="867"/>
                      </a:lnTo>
                      <a:lnTo>
                        <a:pt x="2010" y="795"/>
                      </a:lnTo>
                      <a:lnTo>
                        <a:pt x="1992" y="724"/>
                      </a:lnTo>
                      <a:lnTo>
                        <a:pt x="1968" y="655"/>
                      </a:lnTo>
                      <a:lnTo>
                        <a:pt x="1940" y="589"/>
                      </a:lnTo>
                      <a:lnTo>
                        <a:pt x="1908" y="525"/>
                      </a:lnTo>
                      <a:lnTo>
                        <a:pt x="1871" y="464"/>
                      </a:lnTo>
                      <a:lnTo>
                        <a:pt x="1830" y="405"/>
                      </a:lnTo>
                      <a:lnTo>
                        <a:pt x="1785" y="350"/>
                      </a:lnTo>
                      <a:lnTo>
                        <a:pt x="1737" y="298"/>
                      </a:lnTo>
                      <a:lnTo>
                        <a:pt x="1685" y="250"/>
                      </a:lnTo>
                      <a:lnTo>
                        <a:pt x="1630" y="205"/>
                      </a:lnTo>
                      <a:lnTo>
                        <a:pt x="1572" y="164"/>
                      </a:lnTo>
                      <a:lnTo>
                        <a:pt x="1510" y="127"/>
                      </a:lnTo>
                      <a:lnTo>
                        <a:pt x="1446" y="95"/>
                      </a:lnTo>
                      <a:lnTo>
                        <a:pt x="1380" y="67"/>
                      </a:lnTo>
                      <a:lnTo>
                        <a:pt x="1311" y="43"/>
                      </a:lnTo>
                      <a:lnTo>
                        <a:pt x="1241" y="25"/>
                      </a:lnTo>
                      <a:lnTo>
                        <a:pt x="1168" y="11"/>
                      </a:lnTo>
                      <a:lnTo>
                        <a:pt x="1093" y="3"/>
                      </a:lnTo>
                      <a:lnTo>
                        <a:pt x="1018" y="0"/>
                      </a:lnTo>
                      <a:close/>
                    </a:path>
                  </a:pathLst>
                </a:custGeom>
                <a:solidFill>
                  <a:srgbClr val="83CDB8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/>
                </a:p>
              </p:txBody>
            </p:sp>
            <p:sp>
              <p:nvSpPr>
                <p:cNvPr id="62" name="Text Box 13">
                  <a:extLst>
                    <a:ext uri="{FF2B5EF4-FFF2-40B4-BE49-F238E27FC236}">
                      <a16:creationId xmlns:a16="http://schemas.microsoft.com/office/drawing/2014/main" id="{F44A1278-341F-4D32-95D0-DB6ECD138DC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064909" y="3419906"/>
                  <a:ext cx="736128" cy="3490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altLang="en-US" sz="1200" b="1" kern="0" dirty="0">
                      <a:solidFill>
                        <a:srgbClr val="275F4F"/>
                      </a:solidFill>
                      <a:effectLst/>
                      <a:latin typeface="Public Sans" pitchFamily="2" charset="0"/>
                    </a:rPr>
                    <a:t>Sister</a:t>
                  </a:r>
                  <a:endParaRPr kumimoji="0" lang="en-US" altLang="en-US" sz="1400" b="0" i="0" u="none" strike="noStrike" cap="none" normalizeH="0" baseline="0" dirty="0">
                    <a:ln>
                      <a:noFill/>
                    </a:ln>
                    <a:solidFill>
                      <a:srgbClr val="275F4F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cxnSp>
              <p:nvCxnSpPr>
                <p:cNvPr id="64" name="Straight Connector 63">
                  <a:extLst>
                    <a:ext uri="{FF2B5EF4-FFF2-40B4-BE49-F238E27FC236}">
                      <a16:creationId xmlns:a16="http://schemas.microsoft.com/office/drawing/2014/main" id="{694809CF-6869-4B97-BA82-DE8230E4BDB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64909" y="3079462"/>
                  <a:ext cx="772606" cy="901317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>
                  <a:extLst>
                    <a:ext uri="{FF2B5EF4-FFF2-40B4-BE49-F238E27FC236}">
                      <a16:creationId xmlns:a16="http://schemas.microsoft.com/office/drawing/2014/main" id="{8BB69700-33AB-4B47-84C3-8309E85228A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064909" y="3079462"/>
                  <a:ext cx="742711" cy="901317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C0D8B7DF-138A-45F3-8705-F02C16211BEE}"/>
                </a:ext>
              </a:extLst>
            </p:cNvPr>
            <p:cNvGrpSpPr/>
            <p:nvPr/>
          </p:nvGrpSpPr>
          <p:grpSpPr>
            <a:xfrm>
              <a:off x="8284916" y="882650"/>
              <a:ext cx="2471984" cy="3374353"/>
              <a:chOff x="8291895" y="577850"/>
              <a:chExt cx="2471984" cy="3374353"/>
            </a:xfrm>
          </p:grpSpPr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37C8D26C-DBD1-4E60-B1A1-5705FFD80104}"/>
                  </a:ext>
                </a:extLst>
              </p:cNvPr>
              <p:cNvSpPr/>
              <p:nvPr/>
            </p:nvSpPr>
            <p:spPr>
              <a:xfrm>
                <a:off x="8291895" y="577850"/>
                <a:ext cx="1936997" cy="3374353"/>
              </a:xfrm>
              <a:prstGeom prst="rect">
                <a:avLst/>
              </a:prstGeom>
              <a:solidFill>
                <a:srgbClr val="E9F7F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0" name="Group 99">
                <a:extLst>
                  <a:ext uri="{FF2B5EF4-FFF2-40B4-BE49-F238E27FC236}">
                    <a16:creationId xmlns:a16="http://schemas.microsoft.com/office/drawing/2014/main" id="{E635D686-D5C2-40F9-B0FC-8E7758316CE3}"/>
                  </a:ext>
                </a:extLst>
              </p:cNvPr>
              <p:cNvGrpSpPr/>
              <p:nvPr/>
            </p:nvGrpSpPr>
            <p:grpSpPr>
              <a:xfrm>
                <a:off x="8445208" y="756162"/>
                <a:ext cx="2318671" cy="2848136"/>
                <a:chOff x="8209985" y="907534"/>
                <a:chExt cx="2318671" cy="2848136"/>
              </a:xfrm>
            </p:grpSpPr>
            <p:sp>
              <p:nvSpPr>
                <p:cNvPr id="75" name="TextBox 74">
                  <a:extLst>
                    <a:ext uri="{FF2B5EF4-FFF2-40B4-BE49-F238E27FC236}">
                      <a16:creationId xmlns:a16="http://schemas.microsoft.com/office/drawing/2014/main" id="{2DBA0EA3-5050-49CF-97FF-277C54CD04B7}"/>
                    </a:ext>
                  </a:extLst>
                </p:cNvPr>
                <p:cNvSpPr txBox="1"/>
                <p:nvPr/>
              </p:nvSpPr>
              <p:spPr>
                <a:xfrm>
                  <a:off x="8209985" y="907534"/>
                  <a:ext cx="1769901" cy="26668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marL="73025" marR="0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050" b="1" kern="0" dirty="0">
                      <a:solidFill>
                        <a:srgbClr val="275F4F"/>
                      </a:solidFill>
                      <a:effectLst/>
                      <a:latin typeface="Public Sans" pitchFamily="2" charset="0"/>
                      <a:ea typeface="Raleway" pitchFamily="2" charset="0"/>
                      <a:cs typeface="Raleway" pitchFamily="2" charset="0"/>
                    </a:rPr>
                    <a:t>LEGEND</a:t>
                  </a:r>
                  <a:endParaRPr lang="en-US" sz="900" i="0" dirty="0">
                    <a:solidFill>
                      <a:srgbClr val="000000"/>
                    </a:solidFill>
                    <a:effectLst/>
                    <a:latin typeface="Public Sans" pitchFamily="2" charset="0"/>
                  </a:endParaRPr>
                </a:p>
              </p:txBody>
            </p:sp>
            <p:grpSp>
              <p:nvGrpSpPr>
                <p:cNvPr id="88" name="Group 87">
                  <a:extLst>
                    <a:ext uri="{FF2B5EF4-FFF2-40B4-BE49-F238E27FC236}">
                      <a16:creationId xmlns:a16="http://schemas.microsoft.com/office/drawing/2014/main" id="{061B0797-B177-44D8-9770-3E600A35AB39}"/>
                    </a:ext>
                  </a:extLst>
                </p:cNvPr>
                <p:cNvGrpSpPr/>
                <p:nvPr/>
              </p:nvGrpSpPr>
              <p:grpSpPr>
                <a:xfrm>
                  <a:off x="8372334" y="1463513"/>
                  <a:ext cx="2156322" cy="381451"/>
                  <a:chOff x="8623300" y="1118635"/>
                  <a:chExt cx="2156322" cy="381451"/>
                </a:xfrm>
              </p:grpSpPr>
              <p:sp>
                <p:nvSpPr>
                  <p:cNvPr id="76" name="Rectangle 75">
                    <a:extLst>
                      <a:ext uri="{FF2B5EF4-FFF2-40B4-BE49-F238E27FC236}">
                        <a16:creationId xmlns:a16="http://schemas.microsoft.com/office/drawing/2014/main" id="{A002283E-7AF0-440D-9BE9-2ABA2F645D4A}"/>
                      </a:ext>
                    </a:extLst>
                  </p:cNvPr>
                  <p:cNvSpPr/>
                  <p:nvPr/>
                </p:nvSpPr>
                <p:spPr>
                  <a:xfrm>
                    <a:off x="8623300" y="1118635"/>
                    <a:ext cx="386421" cy="381451"/>
                  </a:xfrm>
                  <a:prstGeom prst="rect">
                    <a:avLst/>
                  </a:prstGeom>
                  <a:solidFill>
                    <a:srgbClr val="83CDB8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600">
                      <a:solidFill>
                        <a:srgbClr val="83CDB8"/>
                      </a:solidFill>
                    </a:endParaRPr>
                  </a:p>
                </p:txBody>
              </p:sp>
              <p:sp>
                <p:nvSpPr>
                  <p:cNvPr id="77" name="TextBox 76">
                    <a:extLst>
                      <a:ext uri="{FF2B5EF4-FFF2-40B4-BE49-F238E27FC236}">
                        <a16:creationId xmlns:a16="http://schemas.microsoft.com/office/drawing/2014/main" id="{52DBB350-359F-4D45-9F5C-76BC8B167D8D}"/>
                      </a:ext>
                    </a:extLst>
                  </p:cNvPr>
                  <p:cNvSpPr txBox="1"/>
                  <p:nvPr/>
                </p:nvSpPr>
                <p:spPr>
                  <a:xfrm>
                    <a:off x="9009721" y="1143793"/>
                    <a:ext cx="1769901" cy="266680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marL="73025" marR="0">
                      <a:lnSpc>
                        <a:spcPct val="12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050" kern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Public Sans" pitchFamily="2" charset="0"/>
                        <a:ea typeface="Raleway" pitchFamily="2" charset="0"/>
                        <a:cs typeface="Raleway" pitchFamily="2" charset="0"/>
                      </a:rPr>
                      <a:t>Male</a:t>
                    </a:r>
                    <a:endParaRPr lang="en-US" sz="900" i="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effectLst/>
                      <a:latin typeface="Public Sans" pitchFamily="2" charset="0"/>
                    </a:endParaRPr>
                  </a:p>
                </p:txBody>
              </p:sp>
            </p:grpSp>
            <p:grpSp>
              <p:nvGrpSpPr>
                <p:cNvPr id="87" name="Group 86">
                  <a:extLst>
                    <a:ext uri="{FF2B5EF4-FFF2-40B4-BE49-F238E27FC236}">
                      <a16:creationId xmlns:a16="http://schemas.microsoft.com/office/drawing/2014/main" id="{0A7524E8-A172-44AF-9B8C-BDF5A814DDB0}"/>
                    </a:ext>
                  </a:extLst>
                </p:cNvPr>
                <p:cNvGrpSpPr/>
                <p:nvPr/>
              </p:nvGrpSpPr>
              <p:grpSpPr>
                <a:xfrm>
                  <a:off x="8372334" y="2134263"/>
                  <a:ext cx="2156322" cy="362009"/>
                  <a:chOff x="8623300" y="1717706"/>
                  <a:chExt cx="2156322" cy="362009"/>
                </a:xfrm>
              </p:grpSpPr>
              <p:sp>
                <p:nvSpPr>
                  <p:cNvPr id="78" name="Freeform 35">
                    <a:extLst>
                      <a:ext uri="{FF2B5EF4-FFF2-40B4-BE49-F238E27FC236}">
                        <a16:creationId xmlns:a16="http://schemas.microsoft.com/office/drawing/2014/main" id="{D79D6C92-C2E9-4C4C-A316-78D468974D0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623300" y="1717706"/>
                    <a:ext cx="366703" cy="362009"/>
                  </a:xfrm>
                  <a:custGeom>
                    <a:avLst/>
                    <a:gdLst>
                      <a:gd name="T0" fmla="+- 0 6674 5732"/>
                      <a:gd name="T1" fmla="*/ T0 w 2035"/>
                      <a:gd name="T2" fmla="+- 0 3891 3888"/>
                      <a:gd name="T3" fmla="*/ 3891 h 2035"/>
                      <a:gd name="T4" fmla="+- 0 6526 5732"/>
                      <a:gd name="T5" fmla="*/ T4 w 2035"/>
                      <a:gd name="T6" fmla="+- 0 3913 3888"/>
                      <a:gd name="T7" fmla="*/ 3913 h 2035"/>
                      <a:gd name="T8" fmla="+- 0 6387 5732"/>
                      <a:gd name="T9" fmla="*/ T8 w 2035"/>
                      <a:gd name="T10" fmla="+- 0 3955 3888"/>
                      <a:gd name="T11" fmla="*/ 3955 h 2035"/>
                      <a:gd name="T12" fmla="+- 0 6257 5732"/>
                      <a:gd name="T13" fmla="*/ T12 w 2035"/>
                      <a:gd name="T14" fmla="+- 0 4015 3888"/>
                      <a:gd name="T15" fmla="*/ 4015 h 2035"/>
                      <a:gd name="T16" fmla="+- 0 6137 5732"/>
                      <a:gd name="T17" fmla="*/ T16 w 2035"/>
                      <a:gd name="T18" fmla="+- 0 4093 3888"/>
                      <a:gd name="T19" fmla="*/ 4093 h 2035"/>
                      <a:gd name="T20" fmla="+- 0 6030 5732"/>
                      <a:gd name="T21" fmla="*/ T20 w 2035"/>
                      <a:gd name="T22" fmla="+- 0 4186 3888"/>
                      <a:gd name="T23" fmla="*/ 4186 h 2035"/>
                      <a:gd name="T24" fmla="+- 0 5937 5732"/>
                      <a:gd name="T25" fmla="*/ T24 w 2035"/>
                      <a:gd name="T26" fmla="+- 0 4293 3888"/>
                      <a:gd name="T27" fmla="*/ 4293 h 2035"/>
                      <a:gd name="T28" fmla="+- 0 5859 5732"/>
                      <a:gd name="T29" fmla="*/ T28 w 2035"/>
                      <a:gd name="T30" fmla="+- 0 4413 3888"/>
                      <a:gd name="T31" fmla="*/ 4413 h 2035"/>
                      <a:gd name="T32" fmla="+- 0 5799 5732"/>
                      <a:gd name="T33" fmla="*/ T32 w 2035"/>
                      <a:gd name="T34" fmla="+- 0 4543 3888"/>
                      <a:gd name="T35" fmla="*/ 4543 h 2035"/>
                      <a:gd name="T36" fmla="+- 0 5757 5732"/>
                      <a:gd name="T37" fmla="*/ T36 w 2035"/>
                      <a:gd name="T38" fmla="+- 0 4683 3888"/>
                      <a:gd name="T39" fmla="*/ 4683 h 2035"/>
                      <a:gd name="T40" fmla="+- 0 5735 5732"/>
                      <a:gd name="T41" fmla="*/ T40 w 2035"/>
                      <a:gd name="T42" fmla="+- 0 4830 3888"/>
                      <a:gd name="T43" fmla="*/ 4830 h 2035"/>
                      <a:gd name="T44" fmla="+- 0 5735 5732"/>
                      <a:gd name="T45" fmla="*/ T44 w 2035"/>
                      <a:gd name="T46" fmla="+- 0 4982 3888"/>
                      <a:gd name="T47" fmla="*/ 4982 h 2035"/>
                      <a:gd name="T48" fmla="+- 0 5757 5732"/>
                      <a:gd name="T49" fmla="*/ T48 w 2035"/>
                      <a:gd name="T50" fmla="+- 0 5129 3888"/>
                      <a:gd name="T51" fmla="*/ 5129 h 2035"/>
                      <a:gd name="T52" fmla="+- 0 5799 5732"/>
                      <a:gd name="T53" fmla="*/ T52 w 2035"/>
                      <a:gd name="T54" fmla="+- 0 5268 3888"/>
                      <a:gd name="T55" fmla="*/ 5268 h 2035"/>
                      <a:gd name="T56" fmla="+- 0 5859 5732"/>
                      <a:gd name="T57" fmla="*/ T56 w 2035"/>
                      <a:gd name="T58" fmla="+- 0 5398 3888"/>
                      <a:gd name="T59" fmla="*/ 5398 h 2035"/>
                      <a:gd name="T60" fmla="+- 0 5937 5732"/>
                      <a:gd name="T61" fmla="*/ T60 w 2035"/>
                      <a:gd name="T62" fmla="+- 0 5518 3888"/>
                      <a:gd name="T63" fmla="*/ 5518 h 2035"/>
                      <a:gd name="T64" fmla="+- 0 6030 5732"/>
                      <a:gd name="T65" fmla="*/ T64 w 2035"/>
                      <a:gd name="T66" fmla="+- 0 5625 3888"/>
                      <a:gd name="T67" fmla="*/ 5625 h 2035"/>
                      <a:gd name="T68" fmla="+- 0 6137 5732"/>
                      <a:gd name="T69" fmla="*/ T68 w 2035"/>
                      <a:gd name="T70" fmla="+- 0 5718 3888"/>
                      <a:gd name="T71" fmla="*/ 5718 h 2035"/>
                      <a:gd name="T72" fmla="+- 0 6257 5732"/>
                      <a:gd name="T73" fmla="*/ T72 w 2035"/>
                      <a:gd name="T74" fmla="+- 0 5796 3888"/>
                      <a:gd name="T75" fmla="*/ 5796 h 2035"/>
                      <a:gd name="T76" fmla="+- 0 6387 5732"/>
                      <a:gd name="T77" fmla="*/ T76 w 2035"/>
                      <a:gd name="T78" fmla="+- 0 5857 3888"/>
                      <a:gd name="T79" fmla="*/ 5857 h 2035"/>
                      <a:gd name="T80" fmla="+- 0 6526 5732"/>
                      <a:gd name="T81" fmla="*/ T80 w 2035"/>
                      <a:gd name="T82" fmla="+- 0 5899 3888"/>
                      <a:gd name="T83" fmla="*/ 5899 h 2035"/>
                      <a:gd name="T84" fmla="+- 0 6674 5732"/>
                      <a:gd name="T85" fmla="*/ T84 w 2035"/>
                      <a:gd name="T86" fmla="+- 0 5920 3888"/>
                      <a:gd name="T87" fmla="*/ 5920 h 2035"/>
                      <a:gd name="T88" fmla="+- 0 6825 5732"/>
                      <a:gd name="T89" fmla="*/ T88 w 2035"/>
                      <a:gd name="T90" fmla="+- 0 5920 3888"/>
                      <a:gd name="T91" fmla="*/ 5920 h 2035"/>
                      <a:gd name="T92" fmla="+- 0 6973 5732"/>
                      <a:gd name="T93" fmla="*/ T92 w 2035"/>
                      <a:gd name="T94" fmla="+- 0 5899 3888"/>
                      <a:gd name="T95" fmla="*/ 5899 h 2035"/>
                      <a:gd name="T96" fmla="+- 0 7112 5732"/>
                      <a:gd name="T97" fmla="*/ T96 w 2035"/>
                      <a:gd name="T98" fmla="+- 0 5857 3888"/>
                      <a:gd name="T99" fmla="*/ 5857 h 2035"/>
                      <a:gd name="T100" fmla="+- 0 7242 5732"/>
                      <a:gd name="T101" fmla="*/ T100 w 2035"/>
                      <a:gd name="T102" fmla="+- 0 5796 3888"/>
                      <a:gd name="T103" fmla="*/ 5796 h 2035"/>
                      <a:gd name="T104" fmla="+- 0 7362 5732"/>
                      <a:gd name="T105" fmla="*/ T104 w 2035"/>
                      <a:gd name="T106" fmla="+- 0 5718 3888"/>
                      <a:gd name="T107" fmla="*/ 5718 h 2035"/>
                      <a:gd name="T108" fmla="+- 0 7469 5732"/>
                      <a:gd name="T109" fmla="*/ T108 w 2035"/>
                      <a:gd name="T110" fmla="+- 0 5625 3888"/>
                      <a:gd name="T111" fmla="*/ 5625 h 2035"/>
                      <a:gd name="T112" fmla="+- 0 7562 5732"/>
                      <a:gd name="T113" fmla="*/ T112 w 2035"/>
                      <a:gd name="T114" fmla="+- 0 5518 3888"/>
                      <a:gd name="T115" fmla="*/ 5518 h 2035"/>
                      <a:gd name="T116" fmla="+- 0 7640 5732"/>
                      <a:gd name="T117" fmla="*/ T116 w 2035"/>
                      <a:gd name="T118" fmla="+- 0 5398 3888"/>
                      <a:gd name="T119" fmla="*/ 5398 h 2035"/>
                      <a:gd name="T120" fmla="+- 0 7700 5732"/>
                      <a:gd name="T121" fmla="*/ T120 w 2035"/>
                      <a:gd name="T122" fmla="+- 0 5268 3888"/>
                      <a:gd name="T123" fmla="*/ 5268 h 2035"/>
                      <a:gd name="T124" fmla="+- 0 7742 5732"/>
                      <a:gd name="T125" fmla="*/ T124 w 2035"/>
                      <a:gd name="T126" fmla="+- 0 5129 3888"/>
                      <a:gd name="T127" fmla="*/ 5129 h 2035"/>
                      <a:gd name="T128" fmla="+- 0 7764 5732"/>
                      <a:gd name="T129" fmla="*/ T128 w 2035"/>
                      <a:gd name="T130" fmla="+- 0 4982 3888"/>
                      <a:gd name="T131" fmla="*/ 4982 h 2035"/>
                      <a:gd name="T132" fmla="+- 0 7764 5732"/>
                      <a:gd name="T133" fmla="*/ T132 w 2035"/>
                      <a:gd name="T134" fmla="+- 0 4830 3888"/>
                      <a:gd name="T135" fmla="*/ 4830 h 2035"/>
                      <a:gd name="T136" fmla="+- 0 7742 5732"/>
                      <a:gd name="T137" fmla="*/ T136 w 2035"/>
                      <a:gd name="T138" fmla="+- 0 4683 3888"/>
                      <a:gd name="T139" fmla="*/ 4683 h 2035"/>
                      <a:gd name="T140" fmla="+- 0 7700 5732"/>
                      <a:gd name="T141" fmla="*/ T140 w 2035"/>
                      <a:gd name="T142" fmla="+- 0 4543 3888"/>
                      <a:gd name="T143" fmla="*/ 4543 h 2035"/>
                      <a:gd name="T144" fmla="+- 0 7640 5732"/>
                      <a:gd name="T145" fmla="*/ T144 w 2035"/>
                      <a:gd name="T146" fmla="+- 0 4413 3888"/>
                      <a:gd name="T147" fmla="*/ 4413 h 2035"/>
                      <a:gd name="T148" fmla="+- 0 7562 5732"/>
                      <a:gd name="T149" fmla="*/ T148 w 2035"/>
                      <a:gd name="T150" fmla="+- 0 4293 3888"/>
                      <a:gd name="T151" fmla="*/ 4293 h 2035"/>
                      <a:gd name="T152" fmla="+- 0 7469 5732"/>
                      <a:gd name="T153" fmla="*/ T152 w 2035"/>
                      <a:gd name="T154" fmla="+- 0 4186 3888"/>
                      <a:gd name="T155" fmla="*/ 4186 h 2035"/>
                      <a:gd name="T156" fmla="+- 0 7362 5732"/>
                      <a:gd name="T157" fmla="*/ T156 w 2035"/>
                      <a:gd name="T158" fmla="+- 0 4093 3888"/>
                      <a:gd name="T159" fmla="*/ 4093 h 2035"/>
                      <a:gd name="T160" fmla="+- 0 7242 5732"/>
                      <a:gd name="T161" fmla="*/ T160 w 2035"/>
                      <a:gd name="T162" fmla="+- 0 4015 3888"/>
                      <a:gd name="T163" fmla="*/ 4015 h 2035"/>
                      <a:gd name="T164" fmla="+- 0 7112 5732"/>
                      <a:gd name="T165" fmla="*/ T164 w 2035"/>
                      <a:gd name="T166" fmla="+- 0 3955 3888"/>
                      <a:gd name="T167" fmla="*/ 3955 h 2035"/>
                      <a:gd name="T168" fmla="+- 0 6973 5732"/>
                      <a:gd name="T169" fmla="*/ T168 w 2035"/>
                      <a:gd name="T170" fmla="+- 0 3913 3888"/>
                      <a:gd name="T171" fmla="*/ 3913 h 2035"/>
                      <a:gd name="T172" fmla="+- 0 6825 5732"/>
                      <a:gd name="T173" fmla="*/ T172 w 2035"/>
                      <a:gd name="T174" fmla="+- 0 3891 3888"/>
                      <a:gd name="T175" fmla="*/ 3891 h 2035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  <a:cxn ang="0">
                        <a:pos x="T73" y="T75"/>
                      </a:cxn>
                      <a:cxn ang="0">
                        <a:pos x="T77" y="T79"/>
                      </a:cxn>
                      <a:cxn ang="0">
                        <a:pos x="T81" y="T83"/>
                      </a:cxn>
                      <a:cxn ang="0">
                        <a:pos x="T85" y="T87"/>
                      </a:cxn>
                      <a:cxn ang="0">
                        <a:pos x="T89" y="T91"/>
                      </a:cxn>
                      <a:cxn ang="0">
                        <a:pos x="T93" y="T95"/>
                      </a:cxn>
                      <a:cxn ang="0">
                        <a:pos x="T97" y="T99"/>
                      </a:cxn>
                      <a:cxn ang="0">
                        <a:pos x="T101" y="T103"/>
                      </a:cxn>
                      <a:cxn ang="0">
                        <a:pos x="T105" y="T107"/>
                      </a:cxn>
                      <a:cxn ang="0">
                        <a:pos x="T109" y="T111"/>
                      </a:cxn>
                      <a:cxn ang="0">
                        <a:pos x="T113" y="T115"/>
                      </a:cxn>
                      <a:cxn ang="0">
                        <a:pos x="T117" y="T119"/>
                      </a:cxn>
                      <a:cxn ang="0">
                        <a:pos x="T121" y="T123"/>
                      </a:cxn>
                      <a:cxn ang="0">
                        <a:pos x="T125" y="T127"/>
                      </a:cxn>
                      <a:cxn ang="0">
                        <a:pos x="T129" y="T131"/>
                      </a:cxn>
                      <a:cxn ang="0">
                        <a:pos x="T133" y="T135"/>
                      </a:cxn>
                      <a:cxn ang="0">
                        <a:pos x="T137" y="T139"/>
                      </a:cxn>
                      <a:cxn ang="0">
                        <a:pos x="T141" y="T143"/>
                      </a:cxn>
                      <a:cxn ang="0">
                        <a:pos x="T145" y="T147"/>
                      </a:cxn>
                      <a:cxn ang="0">
                        <a:pos x="T149" y="T151"/>
                      </a:cxn>
                      <a:cxn ang="0">
                        <a:pos x="T153" y="T155"/>
                      </a:cxn>
                      <a:cxn ang="0">
                        <a:pos x="T157" y="T159"/>
                      </a:cxn>
                      <a:cxn ang="0">
                        <a:pos x="T161" y="T163"/>
                      </a:cxn>
                      <a:cxn ang="0">
                        <a:pos x="T165" y="T167"/>
                      </a:cxn>
                      <a:cxn ang="0">
                        <a:pos x="T169" y="T171"/>
                      </a:cxn>
                      <a:cxn ang="0">
                        <a:pos x="T173" y="T175"/>
                      </a:cxn>
                    </a:cxnLst>
                    <a:rect l="0" t="0" r="r" b="b"/>
                    <a:pathLst>
                      <a:path w="2035" h="2035">
                        <a:moveTo>
                          <a:pt x="1018" y="0"/>
                        </a:moveTo>
                        <a:lnTo>
                          <a:pt x="942" y="3"/>
                        </a:lnTo>
                        <a:lnTo>
                          <a:pt x="867" y="11"/>
                        </a:lnTo>
                        <a:lnTo>
                          <a:pt x="794" y="25"/>
                        </a:lnTo>
                        <a:lnTo>
                          <a:pt x="724" y="43"/>
                        </a:lnTo>
                        <a:lnTo>
                          <a:pt x="655" y="67"/>
                        </a:lnTo>
                        <a:lnTo>
                          <a:pt x="589" y="95"/>
                        </a:lnTo>
                        <a:lnTo>
                          <a:pt x="525" y="127"/>
                        </a:lnTo>
                        <a:lnTo>
                          <a:pt x="464" y="164"/>
                        </a:lnTo>
                        <a:lnTo>
                          <a:pt x="405" y="205"/>
                        </a:lnTo>
                        <a:lnTo>
                          <a:pt x="350" y="250"/>
                        </a:lnTo>
                        <a:lnTo>
                          <a:pt x="298" y="298"/>
                        </a:lnTo>
                        <a:lnTo>
                          <a:pt x="250" y="350"/>
                        </a:lnTo>
                        <a:lnTo>
                          <a:pt x="205" y="405"/>
                        </a:lnTo>
                        <a:lnTo>
                          <a:pt x="164" y="464"/>
                        </a:lnTo>
                        <a:lnTo>
                          <a:pt x="127" y="525"/>
                        </a:lnTo>
                        <a:lnTo>
                          <a:pt x="95" y="589"/>
                        </a:lnTo>
                        <a:lnTo>
                          <a:pt x="67" y="655"/>
                        </a:lnTo>
                        <a:lnTo>
                          <a:pt x="43" y="724"/>
                        </a:lnTo>
                        <a:lnTo>
                          <a:pt x="25" y="795"/>
                        </a:lnTo>
                        <a:lnTo>
                          <a:pt x="11" y="867"/>
                        </a:lnTo>
                        <a:lnTo>
                          <a:pt x="3" y="942"/>
                        </a:lnTo>
                        <a:lnTo>
                          <a:pt x="0" y="1018"/>
                        </a:lnTo>
                        <a:lnTo>
                          <a:pt x="3" y="1094"/>
                        </a:lnTo>
                        <a:lnTo>
                          <a:pt x="11" y="1168"/>
                        </a:lnTo>
                        <a:lnTo>
                          <a:pt x="25" y="1241"/>
                        </a:lnTo>
                        <a:lnTo>
                          <a:pt x="43" y="1312"/>
                        </a:lnTo>
                        <a:lnTo>
                          <a:pt x="67" y="1380"/>
                        </a:lnTo>
                        <a:lnTo>
                          <a:pt x="95" y="1447"/>
                        </a:lnTo>
                        <a:lnTo>
                          <a:pt x="127" y="1510"/>
                        </a:lnTo>
                        <a:lnTo>
                          <a:pt x="164" y="1572"/>
                        </a:lnTo>
                        <a:lnTo>
                          <a:pt x="205" y="1630"/>
                        </a:lnTo>
                        <a:lnTo>
                          <a:pt x="250" y="1685"/>
                        </a:lnTo>
                        <a:lnTo>
                          <a:pt x="298" y="1737"/>
                        </a:lnTo>
                        <a:lnTo>
                          <a:pt x="350" y="1786"/>
                        </a:lnTo>
                        <a:lnTo>
                          <a:pt x="405" y="1830"/>
                        </a:lnTo>
                        <a:lnTo>
                          <a:pt x="464" y="1871"/>
                        </a:lnTo>
                        <a:lnTo>
                          <a:pt x="525" y="1908"/>
                        </a:lnTo>
                        <a:lnTo>
                          <a:pt x="589" y="1941"/>
                        </a:lnTo>
                        <a:lnTo>
                          <a:pt x="655" y="1969"/>
                        </a:lnTo>
                        <a:lnTo>
                          <a:pt x="724" y="1992"/>
                        </a:lnTo>
                        <a:lnTo>
                          <a:pt x="794" y="2011"/>
                        </a:lnTo>
                        <a:lnTo>
                          <a:pt x="867" y="2024"/>
                        </a:lnTo>
                        <a:lnTo>
                          <a:pt x="942" y="2032"/>
                        </a:lnTo>
                        <a:lnTo>
                          <a:pt x="1018" y="2035"/>
                        </a:lnTo>
                        <a:lnTo>
                          <a:pt x="1093" y="2032"/>
                        </a:lnTo>
                        <a:lnTo>
                          <a:pt x="1168" y="2024"/>
                        </a:lnTo>
                        <a:lnTo>
                          <a:pt x="1241" y="2011"/>
                        </a:lnTo>
                        <a:lnTo>
                          <a:pt x="1311" y="1992"/>
                        </a:lnTo>
                        <a:lnTo>
                          <a:pt x="1380" y="1969"/>
                        </a:lnTo>
                        <a:lnTo>
                          <a:pt x="1446" y="1941"/>
                        </a:lnTo>
                        <a:lnTo>
                          <a:pt x="1510" y="1908"/>
                        </a:lnTo>
                        <a:lnTo>
                          <a:pt x="1572" y="1871"/>
                        </a:lnTo>
                        <a:lnTo>
                          <a:pt x="1630" y="1830"/>
                        </a:lnTo>
                        <a:lnTo>
                          <a:pt x="1685" y="1786"/>
                        </a:lnTo>
                        <a:lnTo>
                          <a:pt x="1737" y="1737"/>
                        </a:lnTo>
                        <a:lnTo>
                          <a:pt x="1785" y="1685"/>
                        </a:lnTo>
                        <a:lnTo>
                          <a:pt x="1830" y="1630"/>
                        </a:lnTo>
                        <a:lnTo>
                          <a:pt x="1871" y="1572"/>
                        </a:lnTo>
                        <a:lnTo>
                          <a:pt x="1908" y="1510"/>
                        </a:lnTo>
                        <a:lnTo>
                          <a:pt x="1940" y="1447"/>
                        </a:lnTo>
                        <a:lnTo>
                          <a:pt x="1968" y="1380"/>
                        </a:lnTo>
                        <a:lnTo>
                          <a:pt x="1992" y="1312"/>
                        </a:lnTo>
                        <a:lnTo>
                          <a:pt x="2010" y="1241"/>
                        </a:lnTo>
                        <a:lnTo>
                          <a:pt x="2024" y="1168"/>
                        </a:lnTo>
                        <a:lnTo>
                          <a:pt x="2032" y="1094"/>
                        </a:lnTo>
                        <a:lnTo>
                          <a:pt x="2035" y="1018"/>
                        </a:lnTo>
                        <a:lnTo>
                          <a:pt x="2032" y="942"/>
                        </a:lnTo>
                        <a:lnTo>
                          <a:pt x="2024" y="867"/>
                        </a:lnTo>
                        <a:lnTo>
                          <a:pt x="2010" y="795"/>
                        </a:lnTo>
                        <a:lnTo>
                          <a:pt x="1992" y="724"/>
                        </a:lnTo>
                        <a:lnTo>
                          <a:pt x="1968" y="655"/>
                        </a:lnTo>
                        <a:lnTo>
                          <a:pt x="1940" y="589"/>
                        </a:lnTo>
                        <a:lnTo>
                          <a:pt x="1908" y="525"/>
                        </a:lnTo>
                        <a:lnTo>
                          <a:pt x="1871" y="464"/>
                        </a:lnTo>
                        <a:lnTo>
                          <a:pt x="1830" y="405"/>
                        </a:lnTo>
                        <a:lnTo>
                          <a:pt x="1785" y="350"/>
                        </a:lnTo>
                        <a:lnTo>
                          <a:pt x="1737" y="298"/>
                        </a:lnTo>
                        <a:lnTo>
                          <a:pt x="1685" y="250"/>
                        </a:lnTo>
                        <a:lnTo>
                          <a:pt x="1630" y="205"/>
                        </a:lnTo>
                        <a:lnTo>
                          <a:pt x="1572" y="164"/>
                        </a:lnTo>
                        <a:lnTo>
                          <a:pt x="1510" y="127"/>
                        </a:lnTo>
                        <a:lnTo>
                          <a:pt x="1446" y="95"/>
                        </a:lnTo>
                        <a:lnTo>
                          <a:pt x="1380" y="67"/>
                        </a:lnTo>
                        <a:lnTo>
                          <a:pt x="1311" y="43"/>
                        </a:lnTo>
                        <a:lnTo>
                          <a:pt x="1241" y="25"/>
                        </a:lnTo>
                        <a:lnTo>
                          <a:pt x="1168" y="11"/>
                        </a:lnTo>
                        <a:lnTo>
                          <a:pt x="1093" y="3"/>
                        </a:lnTo>
                        <a:lnTo>
                          <a:pt x="1018" y="0"/>
                        </a:lnTo>
                        <a:close/>
                      </a:path>
                    </a:pathLst>
                  </a:custGeom>
                  <a:solidFill>
                    <a:srgbClr val="83CDB8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600"/>
                  </a:p>
                </p:txBody>
              </p:sp>
              <p:sp>
                <p:nvSpPr>
                  <p:cNvPr id="79" name="TextBox 78">
                    <a:extLst>
                      <a:ext uri="{FF2B5EF4-FFF2-40B4-BE49-F238E27FC236}">
                        <a16:creationId xmlns:a16="http://schemas.microsoft.com/office/drawing/2014/main" id="{6FF9E7DA-AEE4-400A-8EAC-8928668775D7}"/>
                      </a:ext>
                    </a:extLst>
                  </p:cNvPr>
                  <p:cNvSpPr txBox="1"/>
                  <p:nvPr/>
                </p:nvSpPr>
                <p:spPr>
                  <a:xfrm>
                    <a:off x="9009721" y="1765370"/>
                    <a:ext cx="1769901" cy="266680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marL="73025" marR="0">
                      <a:lnSpc>
                        <a:spcPct val="12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050" kern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Public Sans" pitchFamily="2" charset="0"/>
                        <a:ea typeface="Raleway" pitchFamily="2" charset="0"/>
                        <a:cs typeface="Raleway" pitchFamily="2" charset="0"/>
                      </a:rPr>
                      <a:t>Female</a:t>
                    </a:r>
                    <a:endParaRPr lang="en-US" sz="900" i="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effectLst/>
                      <a:latin typeface="Public Sans" pitchFamily="2" charset="0"/>
                    </a:endParaRPr>
                  </a:p>
                </p:txBody>
              </p:sp>
            </p:grpSp>
            <p:grpSp>
              <p:nvGrpSpPr>
                <p:cNvPr id="86" name="Group 85">
                  <a:extLst>
                    <a:ext uri="{FF2B5EF4-FFF2-40B4-BE49-F238E27FC236}">
                      <a16:creationId xmlns:a16="http://schemas.microsoft.com/office/drawing/2014/main" id="{C32221F4-D9A3-4772-912B-1BB16CA5F4AD}"/>
                    </a:ext>
                  </a:extLst>
                </p:cNvPr>
                <p:cNvGrpSpPr/>
                <p:nvPr/>
              </p:nvGrpSpPr>
              <p:grpSpPr>
                <a:xfrm>
                  <a:off x="8375261" y="2785571"/>
                  <a:ext cx="2130748" cy="356228"/>
                  <a:chOff x="8626227" y="2280425"/>
                  <a:chExt cx="2130748" cy="356228"/>
                </a:xfrm>
              </p:grpSpPr>
              <p:grpSp>
                <p:nvGrpSpPr>
                  <p:cNvPr id="83" name="Group 82">
                    <a:extLst>
                      <a:ext uri="{FF2B5EF4-FFF2-40B4-BE49-F238E27FC236}">
                        <a16:creationId xmlns:a16="http://schemas.microsoft.com/office/drawing/2014/main" id="{06A130C8-E18C-46B8-90C5-7F78393B7B30}"/>
                      </a:ext>
                    </a:extLst>
                  </p:cNvPr>
                  <p:cNvGrpSpPr/>
                  <p:nvPr/>
                </p:nvGrpSpPr>
                <p:grpSpPr>
                  <a:xfrm>
                    <a:off x="8626227" y="2280425"/>
                    <a:ext cx="360847" cy="356228"/>
                    <a:chOff x="6341919" y="3004038"/>
                    <a:chExt cx="1082114" cy="1068262"/>
                  </a:xfrm>
                </p:grpSpPr>
                <p:sp>
                  <p:nvSpPr>
                    <p:cNvPr id="80" name="Freeform 35">
                      <a:extLst>
                        <a:ext uri="{FF2B5EF4-FFF2-40B4-BE49-F238E27FC236}">
                          <a16:creationId xmlns:a16="http://schemas.microsoft.com/office/drawing/2014/main" id="{6BDEEFAB-4552-49C4-B322-DB7C9A5E155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6341919" y="3004038"/>
                      <a:ext cx="1082114" cy="1068262"/>
                    </a:xfrm>
                    <a:custGeom>
                      <a:avLst/>
                      <a:gdLst>
                        <a:gd name="T0" fmla="+- 0 6674 5732"/>
                        <a:gd name="T1" fmla="*/ T0 w 2035"/>
                        <a:gd name="T2" fmla="+- 0 3891 3888"/>
                        <a:gd name="T3" fmla="*/ 3891 h 2035"/>
                        <a:gd name="T4" fmla="+- 0 6526 5732"/>
                        <a:gd name="T5" fmla="*/ T4 w 2035"/>
                        <a:gd name="T6" fmla="+- 0 3913 3888"/>
                        <a:gd name="T7" fmla="*/ 3913 h 2035"/>
                        <a:gd name="T8" fmla="+- 0 6387 5732"/>
                        <a:gd name="T9" fmla="*/ T8 w 2035"/>
                        <a:gd name="T10" fmla="+- 0 3955 3888"/>
                        <a:gd name="T11" fmla="*/ 3955 h 2035"/>
                        <a:gd name="T12" fmla="+- 0 6257 5732"/>
                        <a:gd name="T13" fmla="*/ T12 w 2035"/>
                        <a:gd name="T14" fmla="+- 0 4015 3888"/>
                        <a:gd name="T15" fmla="*/ 4015 h 2035"/>
                        <a:gd name="T16" fmla="+- 0 6137 5732"/>
                        <a:gd name="T17" fmla="*/ T16 w 2035"/>
                        <a:gd name="T18" fmla="+- 0 4093 3888"/>
                        <a:gd name="T19" fmla="*/ 4093 h 2035"/>
                        <a:gd name="T20" fmla="+- 0 6030 5732"/>
                        <a:gd name="T21" fmla="*/ T20 w 2035"/>
                        <a:gd name="T22" fmla="+- 0 4186 3888"/>
                        <a:gd name="T23" fmla="*/ 4186 h 2035"/>
                        <a:gd name="T24" fmla="+- 0 5937 5732"/>
                        <a:gd name="T25" fmla="*/ T24 w 2035"/>
                        <a:gd name="T26" fmla="+- 0 4293 3888"/>
                        <a:gd name="T27" fmla="*/ 4293 h 2035"/>
                        <a:gd name="T28" fmla="+- 0 5859 5732"/>
                        <a:gd name="T29" fmla="*/ T28 w 2035"/>
                        <a:gd name="T30" fmla="+- 0 4413 3888"/>
                        <a:gd name="T31" fmla="*/ 4413 h 2035"/>
                        <a:gd name="T32" fmla="+- 0 5799 5732"/>
                        <a:gd name="T33" fmla="*/ T32 w 2035"/>
                        <a:gd name="T34" fmla="+- 0 4543 3888"/>
                        <a:gd name="T35" fmla="*/ 4543 h 2035"/>
                        <a:gd name="T36" fmla="+- 0 5757 5732"/>
                        <a:gd name="T37" fmla="*/ T36 w 2035"/>
                        <a:gd name="T38" fmla="+- 0 4683 3888"/>
                        <a:gd name="T39" fmla="*/ 4683 h 2035"/>
                        <a:gd name="T40" fmla="+- 0 5735 5732"/>
                        <a:gd name="T41" fmla="*/ T40 w 2035"/>
                        <a:gd name="T42" fmla="+- 0 4830 3888"/>
                        <a:gd name="T43" fmla="*/ 4830 h 2035"/>
                        <a:gd name="T44" fmla="+- 0 5735 5732"/>
                        <a:gd name="T45" fmla="*/ T44 w 2035"/>
                        <a:gd name="T46" fmla="+- 0 4982 3888"/>
                        <a:gd name="T47" fmla="*/ 4982 h 2035"/>
                        <a:gd name="T48" fmla="+- 0 5757 5732"/>
                        <a:gd name="T49" fmla="*/ T48 w 2035"/>
                        <a:gd name="T50" fmla="+- 0 5129 3888"/>
                        <a:gd name="T51" fmla="*/ 5129 h 2035"/>
                        <a:gd name="T52" fmla="+- 0 5799 5732"/>
                        <a:gd name="T53" fmla="*/ T52 w 2035"/>
                        <a:gd name="T54" fmla="+- 0 5268 3888"/>
                        <a:gd name="T55" fmla="*/ 5268 h 2035"/>
                        <a:gd name="T56" fmla="+- 0 5859 5732"/>
                        <a:gd name="T57" fmla="*/ T56 w 2035"/>
                        <a:gd name="T58" fmla="+- 0 5398 3888"/>
                        <a:gd name="T59" fmla="*/ 5398 h 2035"/>
                        <a:gd name="T60" fmla="+- 0 5937 5732"/>
                        <a:gd name="T61" fmla="*/ T60 w 2035"/>
                        <a:gd name="T62" fmla="+- 0 5518 3888"/>
                        <a:gd name="T63" fmla="*/ 5518 h 2035"/>
                        <a:gd name="T64" fmla="+- 0 6030 5732"/>
                        <a:gd name="T65" fmla="*/ T64 w 2035"/>
                        <a:gd name="T66" fmla="+- 0 5625 3888"/>
                        <a:gd name="T67" fmla="*/ 5625 h 2035"/>
                        <a:gd name="T68" fmla="+- 0 6137 5732"/>
                        <a:gd name="T69" fmla="*/ T68 w 2035"/>
                        <a:gd name="T70" fmla="+- 0 5718 3888"/>
                        <a:gd name="T71" fmla="*/ 5718 h 2035"/>
                        <a:gd name="T72" fmla="+- 0 6257 5732"/>
                        <a:gd name="T73" fmla="*/ T72 w 2035"/>
                        <a:gd name="T74" fmla="+- 0 5796 3888"/>
                        <a:gd name="T75" fmla="*/ 5796 h 2035"/>
                        <a:gd name="T76" fmla="+- 0 6387 5732"/>
                        <a:gd name="T77" fmla="*/ T76 w 2035"/>
                        <a:gd name="T78" fmla="+- 0 5857 3888"/>
                        <a:gd name="T79" fmla="*/ 5857 h 2035"/>
                        <a:gd name="T80" fmla="+- 0 6526 5732"/>
                        <a:gd name="T81" fmla="*/ T80 w 2035"/>
                        <a:gd name="T82" fmla="+- 0 5899 3888"/>
                        <a:gd name="T83" fmla="*/ 5899 h 2035"/>
                        <a:gd name="T84" fmla="+- 0 6674 5732"/>
                        <a:gd name="T85" fmla="*/ T84 w 2035"/>
                        <a:gd name="T86" fmla="+- 0 5920 3888"/>
                        <a:gd name="T87" fmla="*/ 5920 h 2035"/>
                        <a:gd name="T88" fmla="+- 0 6825 5732"/>
                        <a:gd name="T89" fmla="*/ T88 w 2035"/>
                        <a:gd name="T90" fmla="+- 0 5920 3888"/>
                        <a:gd name="T91" fmla="*/ 5920 h 2035"/>
                        <a:gd name="T92" fmla="+- 0 6973 5732"/>
                        <a:gd name="T93" fmla="*/ T92 w 2035"/>
                        <a:gd name="T94" fmla="+- 0 5899 3888"/>
                        <a:gd name="T95" fmla="*/ 5899 h 2035"/>
                        <a:gd name="T96" fmla="+- 0 7112 5732"/>
                        <a:gd name="T97" fmla="*/ T96 w 2035"/>
                        <a:gd name="T98" fmla="+- 0 5857 3888"/>
                        <a:gd name="T99" fmla="*/ 5857 h 2035"/>
                        <a:gd name="T100" fmla="+- 0 7242 5732"/>
                        <a:gd name="T101" fmla="*/ T100 w 2035"/>
                        <a:gd name="T102" fmla="+- 0 5796 3888"/>
                        <a:gd name="T103" fmla="*/ 5796 h 2035"/>
                        <a:gd name="T104" fmla="+- 0 7362 5732"/>
                        <a:gd name="T105" fmla="*/ T104 w 2035"/>
                        <a:gd name="T106" fmla="+- 0 5718 3888"/>
                        <a:gd name="T107" fmla="*/ 5718 h 2035"/>
                        <a:gd name="T108" fmla="+- 0 7469 5732"/>
                        <a:gd name="T109" fmla="*/ T108 w 2035"/>
                        <a:gd name="T110" fmla="+- 0 5625 3888"/>
                        <a:gd name="T111" fmla="*/ 5625 h 2035"/>
                        <a:gd name="T112" fmla="+- 0 7562 5732"/>
                        <a:gd name="T113" fmla="*/ T112 w 2035"/>
                        <a:gd name="T114" fmla="+- 0 5518 3888"/>
                        <a:gd name="T115" fmla="*/ 5518 h 2035"/>
                        <a:gd name="T116" fmla="+- 0 7640 5732"/>
                        <a:gd name="T117" fmla="*/ T116 w 2035"/>
                        <a:gd name="T118" fmla="+- 0 5398 3888"/>
                        <a:gd name="T119" fmla="*/ 5398 h 2035"/>
                        <a:gd name="T120" fmla="+- 0 7700 5732"/>
                        <a:gd name="T121" fmla="*/ T120 w 2035"/>
                        <a:gd name="T122" fmla="+- 0 5268 3888"/>
                        <a:gd name="T123" fmla="*/ 5268 h 2035"/>
                        <a:gd name="T124" fmla="+- 0 7742 5732"/>
                        <a:gd name="T125" fmla="*/ T124 w 2035"/>
                        <a:gd name="T126" fmla="+- 0 5129 3888"/>
                        <a:gd name="T127" fmla="*/ 5129 h 2035"/>
                        <a:gd name="T128" fmla="+- 0 7764 5732"/>
                        <a:gd name="T129" fmla="*/ T128 w 2035"/>
                        <a:gd name="T130" fmla="+- 0 4982 3888"/>
                        <a:gd name="T131" fmla="*/ 4982 h 2035"/>
                        <a:gd name="T132" fmla="+- 0 7764 5732"/>
                        <a:gd name="T133" fmla="*/ T132 w 2035"/>
                        <a:gd name="T134" fmla="+- 0 4830 3888"/>
                        <a:gd name="T135" fmla="*/ 4830 h 2035"/>
                        <a:gd name="T136" fmla="+- 0 7742 5732"/>
                        <a:gd name="T137" fmla="*/ T136 w 2035"/>
                        <a:gd name="T138" fmla="+- 0 4683 3888"/>
                        <a:gd name="T139" fmla="*/ 4683 h 2035"/>
                        <a:gd name="T140" fmla="+- 0 7700 5732"/>
                        <a:gd name="T141" fmla="*/ T140 w 2035"/>
                        <a:gd name="T142" fmla="+- 0 4543 3888"/>
                        <a:gd name="T143" fmla="*/ 4543 h 2035"/>
                        <a:gd name="T144" fmla="+- 0 7640 5732"/>
                        <a:gd name="T145" fmla="*/ T144 w 2035"/>
                        <a:gd name="T146" fmla="+- 0 4413 3888"/>
                        <a:gd name="T147" fmla="*/ 4413 h 2035"/>
                        <a:gd name="T148" fmla="+- 0 7562 5732"/>
                        <a:gd name="T149" fmla="*/ T148 w 2035"/>
                        <a:gd name="T150" fmla="+- 0 4293 3888"/>
                        <a:gd name="T151" fmla="*/ 4293 h 2035"/>
                        <a:gd name="T152" fmla="+- 0 7469 5732"/>
                        <a:gd name="T153" fmla="*/ T152 w 2035"/>
                        <a:gd name="T154" fmla="+- 0 4186 3888"/>
                        <a:gd name="T155" fmla="*/ 4186 h 2035"/>
                        <a:gd name="T156" fmla="+- 0 7362 5732"/>
                        <a:gd name="T157" fmla="*/ T156 w 2035"/>
                        <a:gd name="T158" fmla="+- 0 4093 3888"/>
                        <a:gd name="T159" fmla="*/ 4093 h 2035"/>
                        <a:gd name="T160" fmla="+- 0 7242 5732"/>
                        <a:gd name="T161" fmla="*/ T160 w 2035"/>
                        <a:gd name="T162" fmla="+- 0 4015 3888"/>
                        <a:gd name="T163" fmla="*/ 4015 h 2035"/>
                        <a:gd name="T164" fmla="+- 0 7112 5732"/>
                        <a:gd name="T165" fmla="*/ T164 w 2035"/>
                        <a:gd name="T166" fmla="+- 0 3955 3888"/>
                        <a:gd name="T167" fmla="*/ 3955 h 2035"/>
                        <a:gd name="T168" fmla="+- 0 6973 5732"/>
                        <a:gd name="T169" fmla="*/ T168 w 2035"/>
                        <a:gd name="T170" fmla="+- 0 3913 3888"/>
                        <a:gd name="T171" fmla="*/ 3913 h 2035"/>
                        <a:gd name="T172" fmla="+- 0 6825 5732"/>
                        <a:gd name="T173" fmla="*/ T172 w 2035"/>
                        <a:gd name="T174" fmla="+- 0 3891 3888"/>
                        <a:gd name="T175" fmla="*/ 3891 h 2035"/>
                      </a:gdLst>
                      <a:ahLst/>
                      <a:cxnLst>
                        <a:cxn ang="0">
                          <a:pos x="T1" y="T3"/>
                        </a:cxn>
                        <a:cxn ang="0">
                          <a:pos x="T5" y="T7"/>
                        </a:cxn>
                        <a:cxn ang="0">
                          <a:pos x="T9" y="T11"/>
                        </a:cxn>
                        <a:cxn ang="0">
                          <a:pos x="T13" y="T15"/>
                        </a:cxn>
                        <a:cxn ang="0">
                          <a:pos x="T17" y="T19"/>
                        </a:cxn>
                        <a:cxn ang="0">
                          <a:pos x="T21" y="T23"/>
                        </a:cxn>
                        <a:cxn ang="0">
                          <a:pos x="T25" y="T27"/>
                        </a:cxn>
                        <a:cxn ang="0">
                          <a:pos x="T29" y="T31"/>
                        </a:cxn>
                        <a:cxn ang="0">
                          <a:pos x="T33" y="T35"/>
                        </a:cxn>
                        <a:cxn ang="0">
                          <a:pos x="T37" y="T39"/>
                        </a:cxn>
                        <a:cxn ang="0">
                          <a:pos x="T41" y="T43"/>
                        </a:cxn>
                        <a:cxn ang="0">
                          <a:pos x="T45" y="T47"/>
                        </a:cxn>
                        <a:cxn ang="0">
                          <a:pos x="T49" y="T51"/>
                        </a:cxn>
                        <a:cxn ang="0">
                          <a:pos x="T53" y="T55"/>
                        </a:cxn>
                        <a:cxn ang="0">
                          <a:pos x="T57" y="T59"/>
                        </a:cxn>
                        <a:cxn ang="0">
                          <a:pos x="T61" y="T63"/>
                        </a:cxn>
                        <a:cxn ang="0">
                          <a:pos x="T65" y="T67"/>
                        </a:cxn>
                        <a:cxn ang="0">
                          <a:pos x="T69" y="T71"/>
                        </a:cxn>
                        <a:cxn ang="0">
                          <a:pos x="T73" y="T75"/>
                        </a:cxn>
                        <a:cxn ang="0">
                          <a:pos x="T77" y="T79"/>
                        </a:cxn>
                        <a:cxn ang="0">
                          <a:pos x="T81" y="T83"/>
                        </a:cxn>
                        <a:cxn ang="0">
                          <a:pos x="T85" y="T87"/>
                        </a:cxn>
                        <a:cxn ang="0">
                          <a:pos x="T89" y="T91"/>
                        </a:cxn>
                        <a:cxn ang="0">
                          <a:pos x="T93" y="T95"/>
                        </a:cxn>
                        <a:cxn ang="0">
                          <a:pos x="T97" y="T99"/>
                        </a:cxn>
                        <a:cxn ang="0">
                          <a:pos x="T101" y="T103"/>
                        </a:cxn>
                        <a:cxn ang="0">
                          <a:pos x="T105" y="T107"/>
                        </a:cxn>
                        <a:cxn ang="0">
                          <a:pos x="T109" y="T111"/>
                        </a:cxn>
                        <a:cxn ang="0">
                          <a:pos x="T113" y="T115"/>
                        </a:cxn>
                        <a:cxn ang="0">
                          <a:pos x="T117" y="T119"/>
                        </a:cxn>
                        <a:cxn ang="0">
                          <a:pos x="T121" y="T123"/>
                        </a:cxn>
                        <a:cxn ang="0">
                          <a:pos x="T125" y="T127"/>
                        </a:cxn>
                        <a:cxn ang="0">
                          <a:pos x="T129" y="T131"/>
                        </a:cxn>
                        <a:cxn ang="0">
                          <a:pos x="T133" y="T135"/>
                        </a:cxn>
                        <a:cxn ang="0">
                          <a:pos x="T137" y="T139"/>
                        </a:cxn>
                        <a:cxn ang="0">
                          <a:pos x="T141" y="T143"/>
                        </a:cxn>
                        <a:cxn ang="0">
                          <a:pos x="T145" y="T147"/>
                        </a:cxn>
                        <a:cxn ang="0">
                          <a:pos x="T149" y="T151"/>
                        </a:cxn>
                        <a:cxn ang="0">
                          <a:pos x="T153" y="T155"/>
                        </a:cxn>
                        <a:cxn ang="0">
                          <a:pos x="T157" y="T159"/>
                        </a:cxn>
                        <a:cxn ang="0">
                          <a:pos x="T161" y="T163"/>
                        </a:cxn>
                        <a:cxn ang="0">
                          <a:pos x="T165" y="T167"/>
                        </a:cxn>
                        <a:cxn ang="0">
                          <a:pos x="T169" y="T171"/>
                        </a:cxn>
                        <a:cxn ang="0">
                          <a:pos x="T173" y="T175"/>
                        </a:cxn>
                      </a:cxnLst>
                      <a:rect l="0" t="0" r="r" b="b"/>
                      <a:pathLst>
                        <a:path w="2035" h="2035">
                          <a:moveTo>
                            <a:pt x="1018" y="0"/>
                          </a:moveTo>
                          <a:lnTo>
                            <a:pt x="942" y="3"/>
                          </a:lnTo>
                          <a:lnTo>
                            <a:pt x="867" y="11"/>
                          </a:lnTo>
                          <a:lnTo>
                            <a:pt x="794" y="25"/>
                          </a:lnTo>
                          <a:lnTo>
                            <a:pt x="724" y="43"/>
                          </a:lnTo>
                          <a:lnTo>
                            <a:pt x="655" y="67"/>
                          </a:lnTo>
                          <a:lnTo>
                            <a:pt x="589" y="95"/>
                          </a:lnTo>
                          <a:lnTo>
                            <a:pt x="525" y="127"/>
                          </a:lnTo>
                          <a:lnTo>
                            <a:pt x="464" y="164"/>
                          </a:lnTo>
                          <a:lnTo>
                            <a:pt x="405" y="205"/>
                          </a:lnTo>
                          <a:lnTo>
                            <a:pt x="350" y="250"/>
                          </a:lnTo>
                          <a:lnTo>
                            <a:pt x="298" y="298"/>
                          </a:lnTo>
                          <a:lnTo>
                            <a:pt x="250" y="350"/>
                          </a:lnTo>
                          <a:lnTo>
                            <a:pt x="205" y="405"/>
                          </a:lnTo>
                          <a:lnTo>
                            <a:pt x="164" y="464"/>
                          </a:lnTo>
                          <a:lnTo>
                            <a:pt x="127" y="525"/>
                          </a:lnTo>
                          <a:lnTo>
                            <a:pt x="95" y="589"/>
                          </a:lnTo>
                          <a:lnTo>
                            <a:pt x="67" y="655"/>
                          </a:lnTo>
                          <a:lnTo>
                            <a:pt x="43" y="724"/>
                          </a:lnTo>
                          <a:lnTo>
                            <a:pt x="25" y="795"/>
                          </a:lnTo>
                          <a:lnTo>
                            <a:pt x="11" y="867"/>
                          </a:lnTo>
                          <a:lnTo>
                            <a:pt x="3" y="942"/>
                          </a:lnTo>
                          <a:lnTo>
                            <a:pt x="0" y="1018"/>
                          </a:lnTo>
                          <a:lnTo>
                            <a:pt x="3" y="1094"/>
                          </a:lnTo>
                          <a:lnTo>
                            <a:pt x="11" y="1168"/>
                          </a:lnTo>
                          <a:lnTo>
                            <a:pt x="25" y="1241"/>
                          </a:lnTo>
                          <a:lnTo>
                            <a:pt x="43" y="1312"/>
                          </a:lnTo>
                          <a:lnTo>
                            <a:pt x="67" y="1380"/>
                          </a:lnTo>
                          <a:lnTo>
                            <a:pt x="95" y="1447"/>
                          </a:lnTo>
                          <a:lnTo>
                            <a:pt x="127" y="1510"/>
                          </a:lnTo>
                          <a:lnTo>
                            <a:pt x="164" y="1572"/>
                          </a:lnTo>
                          <a:lnTo>
                            <a:pt x="205" y="1630"/>
                          </a:lnTo>
                          <a:lnTo>
                            <a:pt x="250" y="1685"/>
                          </a:lnTo>
                          <a:lnTo>
                            <a:pt x="298" y="1737"/>
                          </a:lnTo>
                          <a:lnTo>
                            <a:pt x="350" y="1786"/>
                          </a:lnTo>
                          <a:lnTo>
                            <a:pt x="405" y="1830"/>
                          </a:lnTo>
                          <a:lnTo>
                            <a:pt x="464" y="1871"/>
                          </a:lnTo>
                          <a:lnTo>
                            <a:pt x="525" y="1908"/>
                          </a:lnTo>
                          <a:lnTo>
                            <a:pt x="589" y="1941"/>
                          </a:lnTo>
                          <a:lnTo>
                            <a:pt x="655" y="1969"/>
                          </a:lnTo>
                          <a:lnTo>
                            <a:pt x="724" y="1992"/>
                          </a:lnTo>
                          <a:lnTo>
                            <a:pt x="794" y="2011"/>
                          </a:lnTo>
                          <a:lnTo>
                            <a:pt x="867" y="2024"/>
                          </a:lnTo>
                          <a:lnTo>
                            <a:pt x="942" y="2032"/>
                          </a:lnTo>
                          <a:lnTo>
                            <a:pt x="1018" y="2035"/>
                          </a:lnTo>
                          <a:lnTo>
                            <a:pt x="1093" y="2032"/>
                          </a:lnTo>
                          <a:lnTo>
                            <a:pt x="1168" y="2024"/>
                          </a:lnTo>
                          <a:lnTo>
                            <a:pt x="1241" y="2011"/>
                          </a:lnTo>
                          <a:lnTo>
                            <a:pt x="1311" y="1992"/>
                          </a:lnTo>
                          <a:lnTo>
                            <a:pt x="1380" y="1969"/>
                          </a:lnTo>
                          <a:lnTo>
                            <a:pt x="1446" y="1941"/>
                          </a:lnTo>
                          <a:lnTo>
                            <a:pt x="1510" y="1908"/>
                          </a:lnTo>
                          <a:lnTo>
                            <a:pt x="1572" y="1871"/>
                          </a:lnTo>
                          <a:lnTo>
                            <a:pt x="1630" y="1830"/>
                          </a:lnTo>
                          <a:lnTo>
                            <a:pt x="1685" y="1786"/>
                          </a:lnTo>
                          <a:lnTo>
                            <a:pt x="1737" y="1737"/>
                          </a:lnTo>
                          <a:lnTo>
                            <a:pt x="1785" y="1685"/>
                          </a:lnTo>
                          <a:lnTo>
                            <a:pt x="1830" y="1630"/>
                          </a:lnTo>
                          <a:lnTo>
                            <a:pt x="1871" y="1572"/>
                          </a:lnTo>
                          <a:lnTo>
                            <a:pt x="1908" y="1510"/>
                          </a:lnTo>
                          <a:lnTo>
                            <a:pt x="1940" y="1447"/>
                          </a:lnTo>
                          <a:lnTo>
                            <a:pt x="1968" y="1380"/>
                          </a:lnTo>
                          <a:lnTo>
                            <a:pt x="1992" y="1312"/>
                          </a:lnTo>
                          <a:lnTo>
                            <a:pt x="2010" y="1241"/>
                          </a:lnTo>
                          <a:lnTo>
                            <a:pt x="2024" y="1168"/>
                          </a:lnTo>
                          <a:lnTo>
                            <a:pt x="2032" y="1094"/>
                          </a:lnTo>
                          <a:lnTo>
                            <a:pt x="2035" y="1018"/>
                          </a:lnTo>
                          <a:lnTo>
                            <a:pt x="2032" y="942"/>
                          </a:lnTo>
                          <a:lnTo>
                            <a:pt x="2024" y="867"/>
                          </a:lnTo>
                          <a:lnTo>
                            <a:pt x="2010" y="795"/>
                          </a:lnTo>
                          <a:lnTo>
                            <a:pt x="1992" y="724"/>
                          </a:lnTo>
                          <a:lnTo>
                            <a:pt x="1968" y="655"/>
                          </a:lnTo>
                          <a:lnTo>
                            <a:pt x="1940" y="589"/>
                          </a:lnTo>
                          <a:lnTo>
                            <a:pt x="1908" y="525"/>
                          </a:lnTo>
                          <a:lnTo>
                            <a:pt x="1871" y="464"/>
                          </a:lnTo>
                          <a:lnTo>
                            <a:pt x="1830" y="405"/>
                          </a:lnTo>
                          <a:lnTo>
                            <a:pt x="1785" y="350"/>
                          </a:lnTo>
                          <a:lnTo>
                            <a:pt x="1737" y="298"/>
                          </a:lnTo>
                          <a:lnTo>
                            <a:pt x="1685" y="250"/>
                          </a:lnTo>
                          <a:lnTo>
                            <a:pt x="1630" y="205"/>
                          </a:lnTo>
                          <a:lnTo>
                            <a:pt x="1572" y="164"/>
                          </a:lnTo>
                          <a:lnTo>
                            <a:pt x="1510" y="127"/>
                          </a:lnTo>
                          <a:lnTo>
                            <a:pt x="1446" y="95"/>
                          </a:lnTo>
                          <a:lnTo>
                            <a:pt x="1380" y="67"/>
                          </a:lnTo>
                          <a:lnTo>
                            <a:pt x="1311" y="43"/>
                          </a:lnTo>
                          <a:lnTo>
                            <a:pt x="1241" y="25"/>
                          </a:lnTo>
                          <a:lnTo>
                            <a:pt x="1168" y="11"/>
                          </a:lnTo>
                          <a:lnTo>
                            <a:pt x="1093" y="3"/>
                          </a:lnTo>
                          <a:lnTo>
                            <a:pt x="1018" y="0"/>
                          </a:lnTo>
                          <a:close/>
                        </a:path>
                      </a:pathLst>
                    </a:custGeom>
                    <a:solidFill>
                      <a:srgbClr val="83CDB8"/>
                    </a:solidFill>
                    <a:ln>
                      <a:noFill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1600"/>
                    </a:p>
                  </p:txBody>
                </p:sp>
                <p:cxnSp>
                  <p:nvCxnSpPr>
                    <p:cNvPr id="81" name="Straight Connector 80">
                      <a:extLst>
                        <a:ext uri="{FF2B5EF4-FFF2-40B4-BE49-F238E27FC236}">
                          <a16:creationId xmlns:a16="http://schemas.microsoft.com/office/drawing/2014/main" id="{C157D095-BFB9-41AE-9D9D-990800993A7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6545580" y="3118251"/>
                      <a:ext cx="703208" cy="820357"/>
                    </a:xfrm>
                    <a:prstGeom prst="line">
                      <a:avLst/>
                    </a:prstGeom>
                    <a:ln w="1905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" name="Straight Connector 81">
                      <a:extLst>
                        <a:ext uri="{FF2B5EF4-FFF2-40B4-BE49-F238E27FC236}">
                          <a16:creationId xmlns:a16="http://schemas.microsoft.com/office/drawing/2014/main" id="{320D02A4-D414-454F-9E48-5C33AAAA7C8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6545580" y="3118251"/>
                      <a:ext cx="675998" cy="820357"/>
                    </a:xfrm>
                    <a:prstGeom prst="line">
                      <a:avLst/>
                    </a:prstGeom>
                    <a:ln w="1905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84" name="TextBox 83">
                    <a:extLst>
                      <a:ext uri="{FF2B5EF4-FFF2-40B4-BE49-F238E27FC236}">
                        <a16:creationId xmlns:a16="http://schemas.microsoft.com/office/drawing/2014/main" id="{7F0DA1B4-ABF2-43B4-8219-6B6FBF8F6824}"/>
                      </a:ext>
                    </a:extLst>
                  </p:cNvPr>
                  <p:cNvSpPr txBox="1"/>
                  <p:nvPr/>
                </p:nvSpPr>
                <p:spPr>
                  <a:xfrm>
                    <a:off x="8987074" y="2338442"/>
                    <a:ext cx="1769901" cy="266680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marL="73025" marR="0">
                      <a:lnSpc>
                        <a:spcPct val="12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050" kern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Public Sans" pitchFamily="2" charset="0"/>
                        <a:ea typeface="Raleway" pitchFamily="2" charset="0"/>
                        <a:cs typeface="Raleway" pitchFamily="2" charset="0"/>
                      </a:rPr>
                      <a:t>Deceased</a:t>
                    </a:r>
                    <a:endParaRPr lang="en-US" sz="900" i="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effectLst/>
                      <a:latin typeface="Public Sans" pitchFamily="2" charset="0"/>
                    </a:endParaRPr>
                  </a:p>
                </p:txBody>
              </p:sp>
            </p:grpSp>
            <p:grpSp>
              <p:nvGrpSpPr>
                <p:cNvPr id="99" name="Group 98">
                  <a:extLst>
                    <a:ext uri="{FF2B5EF4-FFF2-40B4-BE49-F238E27FC236}">
                      <a16:creationId xmlns:a16="http://schemas.microsoft.com/office/drawing/2014/main" id="{D41F7681-9936-49C6-9F5F-7DC6586FD6D4}"/>
                    </a:ext>
                  </a:extLst>
                </p:cNvPr>
                <p:cNvGrpSpPr/>
                <p:nvPr/>
              </p:nvGrpSpPr>
              <p:grpSpPr>
                <a:xfrm>
                  <a:off x="8369405" y="3431099"/>
                  <a:ext cx="2159251" cy="324571"/>
                  <a:chOff x="8620371" y="2940050"/>
                  <a:chExt cx="2159251" cy="324571"/>
                </a:xfrm>
              </p:grpSpPr>
              <p:sp>
                <p:nvSpPr>
                  <p:cNvPr id="85" name="AutoShape 2">
                    <a:extLst>
                      <a:ext uri="{FF2B5EF4-FFF2-40B4-BE49-F238E27FC236}">
                        <a16:creationId xmlns:a16="http://schemas.microsoft.com/office/drawing/2014/main" id="{C9CBEC5B-B3E0-43ED-B36F-AADEF91370F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620371" y="2940050"/>
                    <a:ext cx="366703" cy="298975"/>
                  </a:xfrm>
                  <a:custGeom>
                    <a:avLst/>
                    <a:gdLst>
                      <a:gd name="T0" fmla="+- 0 18403 17320"/>
                      <a:gd name="T1" fmla="*/ T0 w 1083"/>
                      <a:gd name="T2" fmla="+- 0 66 -308"/>
                      <a:gd name="T3" fmla="*/ 66 h 955"/>
                      <a:gd name="T4" fmla="+- 0 17320 17320"/>
                      <a:gd name="T5" fmla="*/ T4 w 1083"/>
                      <a:gd name="T6" fmla="+- 0 66 -308"/>
                      <a:gd name="T7" fmla="*/ 66 h 955"/>
                      <a:gd name="T8" fmla="+- 0 17320 17320"/>
                      <a:gd name="T9" fmla="*/ T8 w 1083"/>
                      <a:gd name="T10" fmla="+- 0 646 -308"/>
                      <a:gd name="T11" fmla="*/ 646 h 955"/>
                      <a:gd name="T12" fmla="+- 0 18403 17320"/>
                      <a:gd name="T13" fmla="*/ T12 w 1083"/>
                      <a:gd name="T14" fmla="+- 0 646 -308"/>
                      <a:gd name="T15" fmla="*/ 646 h 955"/>
                      <a:gd name="T16" fmla="+- 0 18403 17320"/>
                      <a:gd name="T17" fmla="*/ T16 w 1083"/>
                      <a:gd name="T18" fmla="+- 0 66 -308"/>
                      <a:gd name="T19" fmla="*/ 66 h 955"/>
                      <a:gd name="T20" fmla="+- 0 17861 17320"/>
                      <a:gd name="T21" fmla="*/ T20 w 1083"/>
                      <a:gd name="T22" fmla="+- 0 -308 -308"/>
                      <a:gd name="T23" fmla="*/ -308 h 955"/>
                      <a:gd name="T24" fmla="+- 0 17320 17320"/>
                      <a:gd name="T25" fmla="*/ T24 w 1083"/>
                      <a:gd name="T26" fmla="+- 0 66 -308"/>
                      <a:gd name="T27" fmla="*/ 66 h 955"/>
                      <a:gd name="T28" fmla="+- 0 18402 17320"/>
                      <a:gd name="T29" fmla="*/ T28 w 1083"/>
                      <a:gd name="T30" fmla="+- 0 66 -308"/>
                      <a:gd name="T31" fmla="*/ 66 h 955"/>
                      <a:gd name="T32" fmla="+- 0 17861 17320"/>
                      <a:gd name="T33" fmla="*/ T32 w 1083"/>
                      <a:gd name="T34" fmla="+- 0 -308 -308"/>
                      <a:gd name="T35" fmla="*/ -308 h 955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</a:cxnLst>
                    <a:rect l="0" t="0" r="r" b="b"/>
                    <a:pathLst>
                      <a:path w="1083" h="955">
                        <a:moveTo>
                          <a:pt x="1083" y="374"/>
                        </a:moveTo>
                        <a:lnTo>
                          <a:pt x="0" y="374"/>
                        </a:lnTo>
                        <a:lnTo>
                          <a:pt x="0" y="954"/>
                        </a:lnTo>
                        <a:lnTo>
                          <a:pt x="1083" y="954"/>
                        </a:lnTo>
                        <a:lnTo>
                          <a:pt x="1083" y="374"/>
                        </a:lnTo>
                        <a:close/>
                        <a:moveTo>
                          <a:pt x="541" y="0"/>
                        </a:moveTo>
                        <a:lnTo>
                          <a:pt x="0" y="374"/>
                        </a:lnTo>
                        <a:lnTo>
                          <a:pt x="1082" y="374"/>
                        </a:lnTo>
                        <a:lnTo>
                          <a:pt x="541" y="0"/>
                        </a:lnTo>
                        <a:close/>
                      </a:path>
                    </a:pathLst>
                  </a:custGeom>
                  <a:solidFill>
                    <a:srgbClr val="83CDB8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600"/>
                  </a:p>
                </p:txBody>
              </p:sp>
              <p:sp>
                <p:nvSpPr>
                  <p:cNvPr id="91" name="TextBox 90">
                    <a:extLst>
                      <a:ext uri="{FF2B5EF4-FFF2-40B4-BE49-F238E27FC236}">
                        <a16:creationId xmlns:a16="http://schemas.microsoft.com/office/drawing/2014/main" id="{A0626AE7-CB4F-47B2-8185-EC9F8AF1BC7C}"/>
                      </a:ext>
                    </a:extLst>
                  </p:cNvPr>
                  <p:cNvSpPr txBox="1"/>
                  <p:nvPr/>
                </p:nvSpPr>
                <p:spPr>
                  <a:xfrm>
                    <a:off x="9009721" y="2997941"/>
                    <a:ext cx="1769901" cy="266680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marL="73025" marR="0">
                      <a:lnSpc>
                        <a:spcPct val="12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050" kern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Public Sans" pitchFamily="2" charset="0"/>
                        <a:ea typeface="Raleway" pitchFamily="2" charset="0"/>
                        <a:cs typeface="Raleway" pitchFamily="2" charset="0"/>
                      </a:rPr>
                      <a:t>Institution</a:t>
                    </a:r>
                  </a:p>
                </p:txBody>
              </p:sp>
            </p:grpSp>
          </p:grpSp>
        </p:grpSp>
        <p:pic>
          <p:nvPicPr>
            <p:cNvPr id="103" name="Picture 3">
              <a:extLst>
                <a:ext uri="{FF2B5EF4-FFF2-40B4-BE49-F238E27FC236}">
                  <a16:creationId xmlns:a16="http://schemas.microsoft.com/office/drawing/2014/main" id="{FD740D23-1755-4689-A119-B3A05BB57C3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9272916" y="4519551"/>
              <a:ext cx="822722" cy="1723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6148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66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Public Sans</vt:lpstr>
      <vt:lpstr>Public Sans Bold</vt:lpstr>
      <vt:lpstr>Calibri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Genogram templates</dc:title>
  <cp:lastModifiedBy>Hương Tecpen</cp:lastModifiedBy>
  <cp:revision>7</cp:revision>
  <dcterms:created xsi:type="dcterms:W3CDTF">2006-08-16T00:00:00Z</dcterms:created>
  <dcterms:modified xsi:type="dcterms:W3CDTF">2022-04-01T09:47:45Z</dcterms:modified>
  <dc:identifier>DAE8iJcuslY</dc:identifier>
</cp:coreProperties>
</file>