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1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51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7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8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3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21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14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12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5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33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8A11-03C8-431D-80CF-F0408924DB54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7E1E-40C8-4CCA-9B25-25243D1F5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9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BC391E1-4987-4292-B5A3-6514EA3C8406}"/>
              </a:ext>
            </a:extLst>
          </p:cNvPr>
          <p:cNvSpPr/>
          <p:nvPr/>
        </p:nvSpPr>
        <p:spPr>
          <a:xfrm>
            <a:off x="3005904" y="1567161"/>
            <a:ext cx="4680000" cy="4680000"/>
          </a:xfrm>
          <a:custGeom>
            <a:avLst/>
            <a:gdLst>
              <a:gd name="connsiteX0" fmla="*/ 2340000 w 4680000"/>
              <a:gd name="connsiteY0" fmla="*/ 0 h 4680000"/>
              <a:gd name="connsiteX1" fmla="*/ 4680000 w 4680000"/>
              <a:gd name="connsiteY1" fmla="*/ 2340000 h 4680000"/>
              <a:gd name="connsiteX2" fmla="*/ 2340000 w 4680000"/>
              <a:gd name="connsiteY2" fmla="*/ 4680000 h 4680000"/>
              <a:gd name="connsiteX3" fmla="*/ 0 w 4680000"/>
              <a:gd name="connsiteY3" fmla="*/ 2340000 h 4680000"/>
              <a:gd name="connsiteX4" fmla="*/ 2340000 w 4680000"/>
              <a:gd name="connsiteY4" fmla="*/ 0 h 4680000"/>
              <a:gd name="connsiteX5" fmla="*/ 2340000 w 4680000"/>
              <a:gd name="connsiteY5" fmla="*/ 540000 h 4680000"/>
              <a:gd name="connsiteX6" fmla="*/ 540000 w 4680000"/>
              <a:gd name="connsiteY6" fmla="*/ 2340000 h 4680000"/>
              <a:gd name="connsiteX7" fmla="*/ 2340000 w 4680000"/>
              <a:gd name="connsiteY7" fmla="*/ 4140000 h 4680000"/>
              <a:gd name="connsiteX8" fmla="*/ 4140000 w 4680000"/>
              <a:gd name="connsiteY8" fmla="*/ 2340000 h 4680000"/>
              <a:gd name="connsiteX9" fmla="*/ 2340000 w 4680000"/>
              <a:gd name="connsiteY9" fmla="*/ 540000 h 46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0000" h="4680000">
                <a:moveTo>
                  <a:pt x="2340000" y="0"/>
                </a:moveTo>
                <a:cubicBezTo>
                  <a:pt x="3632346" y="0"/>
                  <a:pt x="4680000" y="1047654"/>
                  <a:pt x="4680000" y="2340000"/>
                </a:cubicBezTo>
                <a:cubicBezTo>
                  <a:pt x="4680000" y="3632346"/>
                  <a:pt x="3632346" y="4680000"/>
                  <a:pt x="2340000" y="4680000"/>
                </a:cubicBezTo>
                <a:cubicBezTo>
                  <a:pt x="1047654" y="4680000"/>
                  <a:pt x="0" y="3632346"/>
                  <a:pt x="0" y="2340000"/>
                </a:cubicBezTo>
                <a:cubicBezTo>
                  <a:pt x="0" y="1047654"/>
                  <a:pt x="1047654" y="0"/>
                  <a:pt x="2340000" y="0"/>
                </a:cubicBezTo>
                <a:close/>
                <a:moveTo>
                  <a:pt x="2340000" y="540000"/>
                </a:moveTo>
                <a:cubicBezTo>
                  <a:pt x="1345887" y="540000"/>
                  <a:pt x="540000" y="1345887"/>
                  <a:pt x="540000" y="2340000"/>
                </a:cubicBezTo>
                <a:cubicBezTo>
                  <a:pt x="540000" y="3334113"/>
                  <a:pt x="1345887" y="4140000"/>
                  <a:pt x="2340000" y="4140000"/>
                </a:cubicBezTo>
                <a:cubicBezTo>
                  <a:pt x="3334113" y="4140000"/>
                  <a:pt x="4140000" y="3334113"/>
                  <a:pt x="4140000" y="2340000"/>
                </a:cubicBezTo>
                <a:cubicBezTo>
                  <a:pt x="4140000" y="1345887"/>
                  <a:pt x="3334113" y="540000"/>
                  <a:pt x="2340000" y="54000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AE9521-8034-4CF8-869B-95BCCD39D2A6}"/>
              </a:ext>
            </a:extLst>
          </p:cNvPr>
          <p:cNvGrpSpPr/>
          <p:nvPr/>
        </p:nvGrpSpPr>
        <p:grpSpPr>
          <a:xfrm>
            <a:off x="4625906" y="3187162"/>
            <a:ext cx="1440000" cy="1440000"/>
            <a:chOff x="4625906" y="3059837"/>
            <a:chExt cx="1440000" cy="1440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9B6E28F-301B-4420-A210-6AF1A82BD15C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1D32954-9EED-4420-BC92-13D961694A3D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>
                  <a:latin typeface="Bahnschrift" panose="020B0502040204020203" pitchFamily="34" charset="0"/>
                </a:rPr>
                <a:t>Sabrina</a:t>
              </a:r>
            </a:p>
            <a:p>
              <a:pPr algn="ctr"/>
              <a:r>
                <a:rPr lang="sr-Latn-RS">
                  <a:latin typeface="Bahnschrift" panose="020B0502040204020203" pitchFamily="34" charset="0"/>
                </a:rPr>
                <a:t>Wolton</a:t>
              </a:r>
              <a:endParaRPr lang="en-GB">
                <a:latin typeface="Bahnschrift" panose="020B0502040204020203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5DD36A3-28BB-48C3-A375-6689E8036200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6" name="Hexagon 55">
            <a:extLst>
              <a:ext uri="{FF2B5EF4-FFF2-40B4-BE49-F238E27FC236}">
                <a16:creationId xmlns:a16="http://schemas.microsoft.com/office/drawing/2014/main" id="{B037174E-22F1-4554-8CFF-E65AD476B22C}"/>
              </a:ext>
            </a:extLst>
          </p:cNvPr>
          <p:cNvSpPr/>
          <p:nvPr/>
        </p:nvSpPr>
        <p:spPr>
          <a:xfrm>
            <a:off x="4854990" y="1451140"/>
            <a:ext cx="1005840" cy="792000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7094D63-2583-4B96-A55C-45EBA34B3869}"/>
              </a:ext>
            </a:extLst>
          </p:cNvPr>
          <p:cNvCxnSpPr>
            <a:cxnSpLocks/>
            <a:stCxn id="17" idx="0"/>
            <a:endCxn id="4" idx="4"/>
          </p:cNvCxnSpPr>
          <p:nvPr/>
        </p:nvCxnSpPr>
        <p:spPr>
          <a:xfrm flipV="1">
            <a:off x="5345904" y="4627162"/>
            <a:ext cx="2" cy="942204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78A8DAD-550B-45BC-A6B0-B9292F772FED}"/>
              </a:ext>
            </a:extLst>
          </p:cNvPr>
          <p:cNvCxnSpPr>
            <a:cxnSpLocks/>
            <a:stCxn id="54" idx="56"/>
            <a:endCxn id="4" idx="6"/>
          </p:cNvCxnSpPr>
          <p:nvPr/>
        </p:nvCxnSpPr>
        <p:spPr>
          <a:xfrm flipH="1" flipV="1">
            <a:off x="6065906" y="3907162"/>
            <a:ext cx="904935" cy="1146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D31D23F-C893-49AB-A1C9-B20B8E353788}"/>
              </a:ext>
            </a:extLst>
          </p:cNvPr>
          <p:cNvCxnSpPr>
            <a:cxnSpLocks/>
            <a:stCxn id="37" idx="0"/>
            <a:endCxn id="4" idx="2"/>
          </p:cNvCxnSpPr>
          <p:nvPr/>
        </p:nvCxnSpPr>
        <p:spPr>
          <a:xfrm flipV="1">
            <a:off x="3783228" y="3907162"/>
            <a:ext cx="842678" cy="1146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68EFC06-7C03-4738-93A6-92221A8F5E54}"/>
              </a:ext>
            </a:extLst>
          </p:cNvPr>
          <p:cNvCxnSpPr>
            <a:cxnSpLocks/>
          </p:cNvCxnSpPr>
          <p:nvPr/>
        </p:nvCxnSpPr>
        <p:spPr>
          <a:xfrm>
            <a:off x="4011054" y="2815873"/>
            <a:ext cx="795196" cy="56802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03810EC-C162-4089-9843-8BD4E06B3230}"/>
              </a:ext>
            </a:extLst>
          </p:cNvPr>
          <p:cNvCxnSpPr>
            <a:cxnSpLocks/>
            <a:endCxn id="4" idx="7"/>
          </p:cNvCxnSpPr>
          <p:nvPr/>
        </p:nvCxnSpPr>
        <p:spPr>
          <a:xfrm flipH="1">
            <a:off x="5855023" y="2820246"/>
            <a:ext cx="844481" cy="577799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39644F0-D7AE-4AB8-9957-208D5AD5C1FE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5345903" y="2244403"/>
            <a:ext cx="3" cy="942759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94D835A-4791-40FE-9FDD-3DDCCB8394BB}"/>
              </a:ext>
            </a:extLst>
          </p:cNvPr>
          <p:cNvGrpSpPr/>
          <p:nvPr/>
        </p:nvGrpSpPr>
        <p:grpSpPr>
          <a:xfrm>
            <a:off x="1907240" y="5132765"/>
            <a:ext cx="648000" cy="648000"/>
            <a:chOff x="4625906" y="3059837"/>
            <a:chExt cx="1440000" cy="1440000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F220414-6A68-4F2E-B252-A280A35EA5D9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93153FE-BD9E-4F46-BD62-0DC04F3BB7D8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Megan</a:t>
              </a:r>
            </a:p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Wolton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23AA8CB-46F5-4926-89EE-93E4B2F91BD6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EB39A77-F92A-4A8F-BBA9-80BC95621B6E}"/>
              </a:ext>
            </a:extLst>
          </p:cNvPr>
          <p:cNvGrpSpPr/>
          <p:nvPr/>
        </p:nvGrpSpPr>
        <p:grpSpPr>
          <a:xfrm>
            <a:off x="2523140" y="5911695"/>
            <a:ext cx="648000" cy="648000"/>
            <a:chOff x="4625906" y="3059837"/>
            <a:chExt cx="1440000" cy="1440000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5430F89-5E0F-4692-9D48-9F50CF690EC8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71846F6-A79B-4C29-8F5C-629A31F99913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Nela</a:t>
              </a:r>
            </a:p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Wolton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B633C2B1-274E-437A-ABCD-FEE60DB8592A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999ACCA-A0D5-4777-97E1-A2409A050D5F}"/>
              </a:ext>
            </a:extLst>
          </p:cNvPr>
          <p:cNvGrpSpPr/>
          <p:nvPr/>
        </p:nvGrpSpPr>
        <p:grpSpPr>
          <a:xfrm>
            <a:off x="1482814" y="6097754"/>
            <a:ext cx="648000" cy="648000"/>
            <a:chOff x="4625906" y="3059837"/>
            <a:chExt cx="1440000" cy="144000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F36E7A7-84BD-4787-8EB6-6DB06E916DDA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C5FEC6-464C-4453-830B-4EB342490367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Robert</a:t>
              </a:r>
            </a:p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Wolton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6B0C18-87A9-4E6A-AF1D-1956ACA13B3B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rect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DA2D510-123C-4952-9A96-00B42E571CBD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2155396" y="5153822"/>
            <a:ext cx="1131101" cy="93058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9A934EA-E2C8-4247-B5C7-89CF2384FEFC}"/>
              </a:ext>
            </a:extLst>
          </p:cNvPr>
          <p:cNvCxnSpPr>
            <a:cxnSpLocks/>
            <a:stCxn id="96" idx="6"/>
            <a:endCxn id="8" idx="1"/>
          </p:cNvCxnSpPr>
          <p:nvPr/>
        </p:nvCxnSpPr>
        <p:spPr>
          <a:xfrm flipV="1">
            <a:off x="2555240" y="5153822"/>
            <a:ext cx="731257" cy="30294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6D5C282A-029C-4847-AB25-ECACA62545B9}"/>
              </a:ext>
            </a:extLst>
          </p:cNvPr>
          <p:cNvCxnSpPr>
            <a:cxnSpLocks/>
            <a:stCxn id="100" idx="7"/>
            <a:endCxn id="8" idx="1"/>
          </p:cNvCxnSpPr>
          <p:nvPr/>
        </p:nvCxnSpPr>
        <p:spPr>
          <a:xfrm flipV="1">
            <a:off x="3076243" y="5153822"/>
            <a:ext cx="210254" cy="85277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F107D1F3-74AC-4E06-BC40-143E719D72A9}"/>
              </a:ext>
            </a:extLst>
          </p:cNvPr>
          <p:cNvGrpSpPr/>
          <p:nvPr/>
        </p:nvGrpSpPr>
        <p:grpSpPr>
          <a:xfrm>
            <a:off x="3109713" y="4627162"/>
            <a:ext cx="1115568" cy="1080207"/>
            <a:chOff x="3109713" y="4499837"/>
            <a:chExt cx="1115568" cy="108020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1C0948-46DC-454F-9296-392D619B07F3}"/>
                </a:ext>
              </a:extLst>
            </p:cNvPr>
            <p:cNvGrpSpPr/>
            <p:nvPr/>
          </p:nvGrpSpPr>
          <p:grpSpPr>
            <a:xfrm>
              <a:off x="3109713" y="4499837"/>
              <a:ext cx="1115568" cy="757963"/>
              <a:chOff x="3145536" y="4608576"/>
              <a:chExt cx="1115568" cy="649224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C8E53A1-88F7-4286-932A-972E3AA2A6DD}"/>
                  </a:ext>
                </a:extLst>
              </p:cNvPr>
              <p:cNvGrpSpPr/>
              <p:nvPr/>
            </p:nvGrpSpPr>
            <p:grpSpPr>
              <a:xfrm>
                <a:off x="3145536" y="4608576"/>
                <a:ext cx="1115568" cy="649224"/>
                <a:chOff x="3145536" y="4608576"/>
                <a:chExt cx="1115568" cy="649224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BC624F0-4CDD-4EDF-A187-FAC1DB13F968}"/>
                    </a:ext>
                  </a:extLst>
                </p:cNvPr>
                <p:cNvSpPr/>
                <p:nvPr/>
              </p:nvSpPr>
              <p:spPr>
                <a:xfrm>
                  <a:off x="3322320" y="4861560"/>
                  <a:ext cx="762000" cy="39624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Isosceles Triangle 8">
                  <a:extLst>
                    <a:ext uri="{FF2B5EF4-FFF2-40B4-BE49-F238E27FC236}">
                      <a16:creationId xmlns:a16="http://schemas.microsoft.com/office/drawing/2014/main" id="{D17AD408-920F-4C6A-95D8-5468699B2736}"/>
                    </a:ext>
                  </a:extLst>
                </p:cNvPr>
                <p:cNvSpPr/>
                <p:nvPr/>
              </p:nvSpPr>
              <p:spPr>
                <a:xfrm>
                  <a:off x="3145536" y="4608576"/>
                  <a:ext cx="1115568" cy="252984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E3B289D-BBB0-4E24-BC30-7C7446AC14F5}"/>
                  </a:ext>
                </a:extLst>
              </p:cNvPr>
              <p:cNvSpPr/>
              <p:nvPr/>
            </p:nvSpPr>
            <p:spPr>
              <a:xfrm>
                <a:off x="3606800" y="5059680"/>
                <a:ext cx="193040" cy="198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B7B3122-6B0B-4F58-84D6-2925DF5D2526}"/>
                </a:ext>
              </a:extLst>
            </p:cNvPr>
            <p:cNvSpPr txBox="1"/>
            <p:nvPr/>
          </p:nvSpPr>
          <p:spPr>
            <a:xfrm>
              <a:off x="3125208" y="5289195"/>
              <a:ext cx="1070867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latin typeface="Bahnschrift" panose="020B0502040204020203" pitchFamily="34" charset="0"/>
                </a:rPr>
                <a:t>HOME</a:t>
              </a:r>
              <a:endParaRPr lang="en-GB" sz="10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08FD16C1-99A0-40D9-A221-51258DDF412D}"/>
              </a:ext>
            </a:extLst>
          </p:cNvPr>
          <p:cNvGrpSpPr/>
          <p:nvPr/>
        </p:nvGrpSpPr>
        <p:grpSpPr>
          <a:xfrm>
            <a:off x="5021903" y="6745754"/>
            <a:ext cx="648000" cy="648000"/>
            <a:chOff x="4625906" y="3059837"/>
            <a:chExt cx="1440000" cy="1440000"/>
          </a:xfrm>
        </p:grpSpPr>
        <p:sp>
          <p:nvSpPr>
            <p:cNvPr id="119" name="Oval 103">
              <a:extLst>
                <a:ext uri="{FF2B5EF4-FFF2-40B4-BE49-F238E27FC236}">
                  <a16:creationId xmlns:a16="http://schemas.microsoft.com/office/drawing/2014/main" id="{98B6F654-D40B-4AF2-9CD4-6E5DC3EFED67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15641D4-2EE5-4808-A7B0-B4D50CA48AD5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Pastor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121" name="Oval 105">
              <a:extLst>
                <a:ext uri="{FF2B5EF4-FFF2-40B4-BE49-F238E27FC236}">
                  <a16:creationId xmlns:a16="http://schemas.microsoft.com/office/drawing/2014/main" id="{A3AFDD43-21B1-41F2-AD2E-44EBABB268FF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rect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A87ECBF4-67E6-45BC-9248-D27B38C437F8}"/>
              </a:ext>
            </a:extLst>
          </p:cNvPr>
          <p:cNvCxnSpPr>
            <a:cxnSpLocks/>
            <a:stCxn id="119" idx="0"/>
            <a:endCxn id="16" idx="2"/>
          </p:cNvCxnSpPr>
          <p:nvPr/>
        </p:nvCxnSpPr>
        <p:spPr>
          <a:xfrm flipV="1">
            <a:off x="5345903" y="6327329"/>
            <a:ext cx="1" cy="41842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73095F2-122D-493A-9ADE-EE4C1FC475F7}"/>
              </a:ext>
            </a:extLst>
          </p:cNvPr>
          <p:cNvGrpSpPr/>
          <p:nvPr/>
        </p:nvGrpSpPr>
        <p:grpSpPr>
          <a:xfrm>
            <a:off x="8158527" y="4679588"/>
            <a:ext cx="648000" cy="648000"/>
            <a:chOff x="4625906" y="3059837"/>
            <a:chExt cx="1440000" cy="1440000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6F32E283-BD33-4D49-BF01-62FDBCD21829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81C290C-FC56-46B2-95C6-5DA1001AFEF1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Pamella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2B9E49C-7C79-4A6D-84F8-E6EF223438F1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D04F1F4-C11D-4B57-8F38-D1A74CB11E59}"/>
              </a:ext>
            </a:extLst>
          </p:cNvPr>
          <p:cNvGrpSpPr/>
          <p:nvPr/>
        </p:nvGrpSpPr>
        <p:grpSpPr>
          <a:xfrm>
            <a:off x="7697452" y="5597079"/>
            <a:ext cx="648000" cy="648000"/>
            <a:chOff x="4625906" y="3059837"/>
            <a:chExt cx="1440000" cy="1440000"/>
          </a:xfrm>
        </p:grpSpPr>
        <p:sp>
          <p:nvSpPr>
            <p:cNvPr id="130" name="Oval 103">
              <a:extLst>
                <a:ext uri="{FF2B5EF4-FFF2-40B4-BE49-F238E27FC236}">
                  <a16:creationId xmlns:a16="http://schemas.microsoft.com/office/drawing/2014/main" id="{0F2AC79E-AEEF-474D-A7AD-542D9A26A963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758E4A97-C101-4205-B2E8-69B781CB09C8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Andy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132" name="Oval 105">
              <a:extLst>
                <a:ext uri="{FF2B5EF4-FFF2-40B4-BE49-F238E27FC236}">
                  <a16:creationId xmlns:a16="http://schemas.microsoft.com/office/drawing/2014/main" id="{04B73D82-733C-4574-97C7-CBF9D14BE46E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rect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0335481-F4DF-4D82-B327-5BBBB8CB9A23}"/>
              </a:ext>
            </a:extLst>
          </p:cNvPr>
          <p:cNvCxnSpPr>
            <a:cxnSpLocks/>
            <a:stCxn id="130" idx="0"/>
            <a:endCxn id="26" idx="3"/>
          </p:cNvCxnSpPr>
          <p:nvPr/>
        </p:nvCxnSpPr>
        <p:spPr>
          <a:xfrm flipH="1" flipV="1">
            <a:off x="7460139" y="4924342"/>
            <a:ext cx="561313" cy="672737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1CED9BBB-E3CB-4C2D-98AB-C52ADAE2B044}"/>
              </a:ext>
            </a:extLst>
          </p:cNvPr>
          <p:cNvGrpSpPr/>
          <p:nvPr/>
        </p:nvGrpSpPr>
        <p:grpSpPr>
          <a:xfrm>
            <a:off x="8313052" y="3510327"/>
            <a:ext cx="648000" cy="648000"/>
            <a:chOff x="4625906" y="3059837"/>
            <a:chExt cx="1440000" cy="14400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DC39E685-02D7-4073-9FEA-4AD23B35354D}"/>
                </a:ext>
              </a:extLst>
            </p:cNvPr>
            <p:cNvSpPr/>
            <p:nvPr/>
          </p:nvSpPr>
          <p:spPr>
            <a:xfrm>
              <a:off x="4625906" y="3059837"/>
              <a:ext cx="1440000" cy="1440000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672B602E-A559-4DF3-B676-1E34C2E9B34C}"/>
                </a:ext>
              </a:extLst>
            </p:cNvPr>
            <p:cNvSpPr txBox="1"/>
            <p:nvPr/>
          </p:nvSpPr>
          <p:spPr>
            <a:xfrm>
              <a:off x="4727977" y="3456671"/>
              <a:ext cx="1235857" cy="64633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>
                  <a:latin typeface="Bahnschrift" panose="020B0502040204020203" pitchFamily="34" charset="0"/>
                </a:rPr>
                <a:t>Coach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0E18E27-6D5E-40AD-BCD8-2AE4789B3A2F}"/>
                </a:ext>
              </a:extLst>
            </p:cNvPr>
            <p:cNvSpPr/>
            <p:nvPr/>
          </p:nvSpPr>
          <p:spPr>
            <a:xfrm>
              <a:off x="4697905" y="3131836"/>
              <a:ext cx="1296000" cy="1296000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97949DC-3E27-4A61-A155-7F6A6C183B30}"/>
              </a:ext>
            </a:extLst>
          </p:cNvPr>
          <p:cNvCxnSpPr>
            <a:cxnSpLocks/>
            <a:stCxn id="141" idx="2"/>
            <a:endCxn id="54" idx="28"/>
          </p:cNvCxnSpPr>
          <p:nvPr/>
        </p:nvCxnSpPr>
        <p:spPr>
          <a:xfrm flipH="1" flipV="1">
            <a:off x="7789521" y="3831788"/>
            <a:ext cx="523531" cy="2539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4A32C336-CF76-4DE0-8CDA-F7F63CAB1CEF}"/>
              </a:ext>
            </a:extLst>
          </p:cNvPr>
          <p:cNvGrpSpPr/>
          <p:nvPr/>
        </p:nvGrpSpPr>
        <p:grpSpPr>
          <a:xfrm>
            <a:off x="4788120" y="5569366"/>
            <a:ext cx="2123092" cy="801876"/>
            <a:chOff x="4788120" y="5442041"/>
            <a:chExt cx="2123092" cy="80187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B59522C-5C27-4CCE-A525-F92B146861FC}"/>
                </a:ext>
              </a:extLst>
            </p:cNvPr>
            <p:cNvGrpSpPr/>
            <p:nvPr/>
          </p:nvGrpSpPr>
          <p:grpSpPr>
            <a:xfrm>
              <a:off x="4788120" y="5442041"/>
              <a:ext cx="1115568" cy="757963"/>
              <a:chOff x="4788121" y="5026496"/>
              <a:chExt cx="1115568" cy="75796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08F1146-480A-4784-9782-53C15F16528C}"/>
                  </a:ext>
                </a:extLst>
              </p:cNvPr>
              <p:cNvGrpSpPr/>
              <p:nvPr/>
            </p:nvGrpSpPr>
            <p:grpSpPr>
              <a:xfrm>
                <a:off x="4788121" y="5026496"/>
                <a:ext cx="1115568" cy="757963"/>
                <a:chOff x="3145536" y="4608576"/>
                <a:chExt cx="1115568" cy="649224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23E940FB-0767-4962-9880-B7471069BFD7}"/>
                    </a:ext>
                  </a:extLst>
                </p:cNvPr>
                <p:cNvGrpSpPr/>
                <p:nvPr/>
              </p:nvGrpSpPr>
              <p:grpSpPr>
                <a:xfrm>
                  <a:off x="3145536" y="4608576"/>
                  <a:ext cx="1115568" cy="649224"/>
                  <a:chOff x="3145536" y="4608576"/>
                  <a:chExt cx="1115568" cy="649224"/>
                </a:xfrm>
              </p:grpSpPr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3A8D7A92-3A6F-4C29-9754-B3BFEB96E49C}"/>
                      </a:ext>
                    </a:extLst>
                  </p:cNvPr>
                  <p:cNvSpPr/>
                  <p:nvPr/>
                </p:nvSpPr>
                <p:spPr>
                  <a:xfrm>
                    <a:off x="3322320" y="4861560"/>
                    <a:ext cx="762000" cy="39624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" name="Isosceles Triangle 16">
                    <a:extLst>
                      <a:ext uri="{FF2B5EF4-FFF2-40B4-BE49-F238E27FC236}">
                        <a16:creationId xmlns:a16="http://schemas.microsoft.com/office/drawing/2014/main" id="{EE7035E5-1F8F-4774-B95F-304AED21D3B5}"/>
                      </a:ext>
                    </a:extLst>
                  </p:cNvPr>
                  <p:cNvSpPr/>
                  <p:nvPr/>
                </p:nvSpPr>
                <p:spPr>
                  <a:xfrm>
                    <a:off x="3145536" y="4608576"/>
                    <a:ext cx="1115568" cy="252984"/>
                  </a:xfrm>
                  <a:prstGeom prst="triangl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E64ADF9E-EEBD-48FD-9B65-97430F84C928}"/>
                    </a:ext>
                  </a:extLst>
                </p:cNvPr>
                <p:cNvSpPr/>
                <p:nvPr/>
              </p:nvSpPr>
              <p:spPr>
                <a:xfrm>
                  <a:off x="3670697" y="4787729"/>
                  <a:ext cx="65245" cy="198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8CA19DA-4C23-41A4-B56E-8CFF32D3FE89}"/>
                  </a:ext>
                </a:extLst>
              </p:cNvPr>
              <p:cNvSpPr/>
              <p:nvPr/>
            </p:nvSpPr>
            <p:spPr>
              <a:xfrm rot="16200000">
                <a:off x="5312846" y="5241564"/>
                <a:ext cx="66116" cy="160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A7F3379-76A4-4F68-958F-B8D1D5F02C6F}"/>
                </a:ext>
              </a:extLst>
            </p:cNvPr>
            <p:cNvSpPr txBox="1"/>
            <p:nvPr/>
          </p:nvSpPr>
          <p:spPr>
            <a:xfrm>
              <a:off x="5840345" y="5953068"/>
              <a:ext cx="1070867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1000">
                  <a:latin typeface="Bahnschrift" panose="020B0502040204020203" pitchFamily="34" charset="0"/>
                </a:rPr>
                <a:t>CHURCH</a:t>
              </a:r>
              <a:endParaRPr lang="en-GB" sz="10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C7F63050-7D03-4620-8072-E96AFF6FEBD9}"/>
              </a:ext>
            </a:extLst>
          </p:cNvPr>
          <p:cNvGrpSpPr/>
          <p:nvPr/>
        </p:nvGrpSpPr>
        <p:grpSpPr>
          <a:xfrm>
            <a:off x="6631237" y="4457639"/>
            <a:ext cx="1070867" cy="1256654"/>
            <a:chOff x="6631237" y="4330314"/>
            <a:chExt cx="1070867" cy="1256654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2D54B30-2811-45DC-9953-67EAA46140AC}"/>
                </a:ext>
              </a:extLst>
            </p:cNvPr>
            <p:cNvGrpSpPr/>
            <p:nvPr/>
          </p:nvGrpSpPr>
          <p:grpSpPr>
            <a:xfrm>
              <a:off x="6891974" y="4330314"/>
              <a:ext cx="568165" cy="933405"/>
              <a:chOff x="6891974" y="4499837"/>
              <a:chExt cx="568165" cy="93340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8B05AC6-1C5C-4501-9446-0D0FBBD7DBEE}"/>
                  </a:ext>
                </a:extLst>
              </p:cNvPr>
              <p:cNvSpPr/>
              <p:nvPr/>
            </p:nvSpPr>
            <p:spPr>
              <a:xfrm>
                <a:off x="6891974" y="4499837"/>
                <a:ext cx="568165" cy="93340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1010B98-4B10-4205-B7A2-09ED1C592F53}"/>
                  </a:ext>
                </a:extLst>
              </p:cNvPr>
              <p:cNvSpPr/>
              <p:nvPr/>
            </p:nvSpPr>
            <p:spPr>
              <a:xfrm>
                <a:off x="6982916" y="4627053"/>
                <a:ext cx="76598" cy="916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B797A97-8000-4DFA-9BDA-CC3214804B87}"/>
                  </a:ext>
                </a:extLst>
              </p:cNvPr>
              <p:cNvSpPr/>
              <p:nvPr/>
            </p:nvSpPr>
            <p:spPr>
              <a:xfrm>
                <a:off x="7298967" y="4627054"/>
                <a:ext cx="76598" cy="916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7AB0D42-F2AE-483F-873D-24BDC501BE6B}"/>
                  </a:ext>
                </a:extLst>
              </p:cNvPr>
              <p:cNvSpPr/>
              <p:nvPr/>
            </p:nvSpPr>
            <p:spPr>
              <a:xfrm>
                <a:off x="7298967" y="4847513"/>
                <a:ext cx="76598" cy="916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D07F569-6A79-4D32-BDED-D0F532C1C4D9}"/>
                  </a:ext>
                </a:extLst>
              </p:cNvPr>
              <p:cNvSpPr/>
              <p:nvPr/>
            </p:nvSpPr>
            <p:spPr>
              <a:xfrm>
                <a:off x="6982916" y="4847513"/>
                <a:ext cx="76598" cy="916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E1DF2C8-002A-4582-A7A7-32F7528486D6}"/>
                  </a:ext>
                </a:extLst>
              </p:cNvPr>
              <p:cNvSpPr/>
              <p:nvPr/>
            </p:nvSpPr>
            <p:spPr>
              <a:xfrm>
                <a:off x="7298967" y="5067971"/>
                <a:ext cx="76598" cy="916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CA08EF3-3232-4F14-A174-E0DEA13BC98C}"/>
                  </a:ext>
                </a:extLst>
              </p:cNvPr>
              <p:cNvSpPr/>
              <p:nvPr/>
            </p:nvSpPr>
            <p:spPr>
              <a:xfrm>
                <a:off x="6982916" y="5067971"/>
                <a:ext cx="76598" cy="916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8918D31-369E-4383-A873-7DC7E3E6AFF7}"/>
                  </a:ext>
                </a:extLst>
              </p:cNvPr>
              <p:cNvSpPr/>
              <p:nvPr/>
            </p:nvSpPr>
            <p:spPr>
              <a:xfrm>
                <a:off x="7120576" y="5248311"/>
                <a:ext cx="114099" cy="1849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F77128D5-2E0E-4270-8B47-66A7D2089355}"/>
                </a:ext>
              </a:extLst>
            </p:cNvPr>
            <p:cNvSpPr txBox="1"/>
            <p:nvPr/>
          </p:nvSpPr>
          <p:spPr>
            <a:xfrm>
              <a:off x="6631237" y="5296119"/>
              <a:ext cx="1070867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latin typeface="Bahnschrift" panose="020B0502040204020203" pitchFamily="34" charset="0"/>
                </a:rPr>
                <a:t>WORK</a:t>
              </a:r>
              <a:endParaRPr lang="en-GB" sz="10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C355BBCE-7DAA-4DA3-9361-42DD48A370C5}"/>
              </a:ext>
            </a:extLst>
          </p:cNvPr>
          <p:cNvGrpSpPr/>
          <p:nvPr/>
        </p:nvGrpSpPr>
        <p:grpSpPr>
          <a:xfrm>
            <a:off x="6961565" y="3199777"/>
            <a:ext cx="1446568" cy="1030550"/>
            <a:chOff x="6961565" y="3072452"/>
            <a:chExt cx="1446568" cy="103055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4AE287-4E16-4ACE-A506-79234B80788E}"/>
                </a:ext>
              </a:extLst>
            </p:cNvPr>
            <p:cNvSpPr/>
            <p:nvPr/>
          </p:nvSpPr>
          <p:spPr>
            <a:xfrm rot="275339">
              <a:off x="6961565" y="3311002"/>
              <a:ext cx="828000" cy="792000"/>
            </a:xfrm>
            <a:custGeom>
              <a:avLst/>
              <a:gdLst>
                <a:gd name="connsiteX0" fmla="*/ 733271 w 1080283"/>
                <a:gd name="connsiteY0" fmla="*/ 863385 h 1045575"/>
                <a:gd name="connsiteX1" fmla="*/ 926481 w 1080283"/>
                <a:gd name="connsiteY1" fmla="*/ 863385 h 1045575"/>
                <a:gd name="connsiteX2" fmla="*/ 937432 w 1080283"/>
                <a:gd name="connsiteY2" fmla="*/ 885287 h 1045575"/>
                <a:gd name="connsiteX3" fmla="*/ 883577 w 1080283"/>
                <a:gd name="connsiteY3" fmla="*/ 939277 h 1045575"/>
                <a:gd name="connsiteX4" fmla="*/ 694233 w 1080283"/>
                <a:gd name="connsiteY4" fmla="*/ 1039928 h 1045575"/>
                <a:gd name="connsiteX5" fmla="*/ 675140 w 1080283"/>
                <a:gd name="connsiteY5" fmla="*/ 1043578 h 1045575"/>
                <a:gd name="connsiteX6" fmla="*/ 659157 w 1080283"/>
                <a:gd name="connsiteY6" fmla="*/ 1011613 h 1045575"/>
                <a:gd name="connsiteX7" fmla="*/ 158812 w 1080283"/>
                <a:gd name="connsiteY7" fmla="*/ 876908 h 1045575"/>
                <a:gd name="connsiteX8" fmla="*/ 352022 w 1080283"/>
                <a:gd name="connsiteY8" fmla="*/ 876908 h 1045575"/>
                <a:gd name="connsiteX9" fmla="*/ 426136 w 1080283"/>
                <a:gd name="connsiteY9" fmla="*/ 1025136 h 1045575"/>
                <a:gd name="connsiteX10" fmla="*/ 415916 w 1080283"/>
                <a:gd name="connsiteY10" fmla="*/ 1045575 h 1045575"/>
                <a:gd name="connsiteX11" fmla="*/ 378551 w 1080283"/>
                <a:gd name="connsiteY11" fmla="*/ 1037693 h 1045575"/>
                <a:gd name="connsiteX12" fmla="*/ 197137 w 1080283"/>
                <a:gd name="connsiteY12" fmla="*/ 939521 h 1045575"/>
                <a:gd name="connsiteX13" fmla="*/ 150677 w 1080283"/>
                <a:gd name="connsiteY13" fmla="*/ 893178 h 1045575"/>
                <a:gd name="connsiteX14" fmla="*/ 442891 w 1080283"/>
                <a:gd name="connsiteY14" fmla="*/ 702175 h 1045575"/>
                <a:gd name="connsiteX15" fmla="*/ 636101 w 1080283"/>
                <a:gd name="connsiteY15" fmla="*/ 702175 h 1045575"/>
                <a:gd name="connsiteX16" fmla="*/ 710215 w 1080283"/>
                <a:gd name="connsiteY16" fmla="*/ 850403 h 1045575"/>
                <a:gd name="connsiteX17" fmla="*/ 636101 w 1080283"/>
                <a:gd name="connsiteY17" fmla="*/ 998631 h 1045575"/>
                <a:gd name="connsiteX18" fmla="*/ 442891 w 1080283"/>
                <a:gd name="connsiteY18" fmla="*/ 998631 h 1045575"/>
                <a:gd name="connsiteX19" fmla="*/ 368777 w 1080283"/>
                <a:gd name="connsiteY19" fmla="*/ 850403 h 1045575"/>
                <a:gd name="connsiteX20" fmla="*/ 732031 w 1080283"/>
                <a:gd name="connsiteY20" fmla="*/ 538611 h 1045575"/>
                <a:gd name="connsiteX21" fmla="*/ 925241 w 1080283"/>
                <a:gd name="connsiteY21" fmla="*/ 538611 h 1045575"/>
                <a:gd name="connsiteX22" fmla="*/ 999355 w 1080283"/>
                <a:gd name="connsiteY22" fmla="*/ 686839 h 1045575"/>
                <a:gd name="connsiteX23" fmla="*/ 925241 w 1080283"/>
                <a:gd name="connsiteY23" fmla="*/ 835067 h 1045575"/>
                <a:gd name="connsiteX24" fmla="*/ 732031 w 1080283"/>
                <a:gd name="connsiteY24" fmla="*/ 835067 h 1045575"/>
                <a:gd name="connsiteX25" fmla="*/ 657917 w 1080283"/>
                <a:gd name="connsiteY25" fmla="*/ 686839 h 1045575"/>
                <a:gd name="connsiteX26" fmla="*/ 1020024 w 1080283"/>
                <a:gd name="connsiteY26" fmla="*/ 371193 h 1045575"/>
                <a:gd name="connsiteX27" fmla="*/ 1058245 w 1080283"/>
                <a:gd name="connsiteY27" fmla="*/ 371193 h 1045575"/>
                <a:gd name="connsiteX28" fmla="*/ 1078230 w 1080283"/>
                <a:gd name="connsiteY28" fmla="*/ 475723 h 1045575"/>
                <a:gd name="connsiteX29" fmla="*/ 1076998 w 1080283"/>
                <a:gd name="connsiteY29" fmla="*/ 581851 h 1045575"/>
                <a:gd name="connsiteX30" fmla="*/ 1058898 w 1080283"/>
                <a:gd name="connsiteY30" fmla="*/ 667649 h 1045575"/>
                <a:gd name="connsiteX31" fmla="*/ 1020024 w 1080283"/>
                <a:gd name="connsiteY31" fmla="*/ 667649 h 1045575"/>
                <a:gd name="connsiteX32" fmla="*/ 945910 w 1080283"/>
                <a:gd name="connsiteY32" fmla="*/ 519421 h 1045575"/>
                <a:gd name="connsiteX33" fmla="*/ 155211 w 1080283"/>
                <a:gd name="connsiteY33" fmla="*/ 550032 h 1045575"/>
                <a:gd name="connsiteX34" fmla="*/ 348421 w 1080283"/>
                <a:gd name="connsiteY34" fmla="*/ 550032 h 1045575"/>
                <a:gd name="connsiteX35" fmla="*/ 422535 w 1080283"/>
                <a:gd name="connsiteY35" fmla="*/ 698260 h 1045575"/>
                <a:gd name="connsiteX36" fmla="*/ 348421 w 1080283"/>
                <a:gd name="connsiteY36" fmla="*/ 846488 h 1045575"/>
                <a:gd name="connsiteX37" fmla="*/ 155211 w 1080283"/>
                <a:gd name="connsiteY37" fmla="*/ 846488 h 1045575"/>
                <a:gd name="connsiteX38" fmla="*/ 81097 w 1080283"/>
                <a:gd name="connsiteY38" fmla="*/ 698260 h 1045575"/>
                <a:gd name="connsiteX39" fmla="*/ 444193 w 1080283"/>
                <a:gd name="connsiteY39" fmla="*/ 373957 h 1045575"/>
                <a:gd name="connsiteX40" fmla="*/ 637403 w 1080283"/>
                <a:gd name="connsiteY40" fmla="*/ 373957 h 1045575"/>
                <a:gd name="connsiteX41" fmla="*/ 711518 w 1080283"/>
                <a:gd name="connsiteY41" fmla="*/ 522185 h 1045575"/>
                <a:gd name="connsiteX42" fmla="*/ 637404 w 1080283"/>
                <a:gd name="connsiteY42" fmla="*/ 670413 h 1045575"/>
                <a:gd name="connsiteX43" fmla="*/ 444193 w 1080283"/>
                <a:gd name="connsiteY43" fmla="*/ 670413 h 1045575"/>
                <a:gd name="connsiteX44" fmla="*/ 370079 w 1080283"/>
                <a:gd name="connsiteY44" fmla="*/ 522185 h 1045575"/>
                <a:gd name="connsiteX45" fmla="*/ 734837 w 1080283"/>
                <a:gd name="connsiteY45" fmla="*/ 207944 h 1045575"/>
                <a:gd name="connsiteX46" fmla="*/ 928047 w 1080283"/>
                <a:gd name="connsiteY46" fmla="*/ 207944 h 1045575"/>
                <a:gd name="connsiteX47" fmla="*/ 1002161 w 1080283"/>
                <a:gd name="connsiteY47" fmla="*/ 356172 h 1045575"/>
                <a:gd name="connsiteX48" fmla="*/ 928047 w 1080283"/>
                <a:gd name="connsiteY48" fmla="*/ 504400 h 1045575"/>
                <a:gd name="connsiteX49" fmla="*/ 734837 w 1080283"/>
                <a:gd name="connsiteY49" fmla="*/ 504400 h 1045575"/>
                <a:gd name="connsiteX50" fmla="*/ 660723 w 1080283"/>
                <a:gd name="connsiteY50" fmla="*/ 356172 h 1045575"/>
                <a:gd name="connsiteX51" fmla="*/ 17563 w 1080283"/>
                <a:gd name="connsiteY51" fmla="*/ 395231 h 1045575"/>
                <a:gd name="connsiteX52" fmla="*/ 50558 w 1080283"/>
                <a:gd name="connsiteY52" fmla="*/ 395231 h 1045575"/>
                <a:gd name="connsiteX53" fmla="*/ 124672 w 1080283"/>
                <a:gd name="connsiteY53" fmla="*/ 543459 h 1045575"/>
                <a:gd name="connsiteX54" fmla="*/ 50558 w 1080283"/>
                <a:gd name="connsiteY54" fmla="*/ 691687 h 1045575"/>
                <a:gd name="connsiteX55" fmla="*/ 28846 w 1080283"/>
                <a:gd name="connsiteY55" fmla="*/ 691687 h 1045575"/>
                <a:gd name="connsiteX56" fmla="*/ 22594 w 1080283"/>
                <a:gd name="connsiteY56" fmla="*/ 676471 h 1045575"/>
                <a:gd name="connsiteX57" fmla="*/ 3286 w 1080283"/>
                <a:gd name="connsiteY57" fmla="*/ 462909 h 1045575"/>
                <a:gd name="connsiteX58" fmla="*/ 151964 w 1080283"/>
                <a:gd name="connsiteY58" fmla="*/ 224350 h 1045575"/>
                <a:gd name="connsiteX59" fmla="*/ 345174 w 1080283"/>
                <a:gd name="connsiteY59" fmla="*/ 224350 h 1045575"/>
                <a:gd name="connsiteX60" fmla="*/ 419288 w 1080283"/>
                <a:gd name="connsiteY60" fmla="*/ 372578 h 1045575"/>
                <a:gd name="connsiteX61" fmla="*/ 345174 w 1080283"/>
                <a:gd name="connsiteY61" fmla="*/ 520806 h 1045575"/>
                <a:gd name="connsiteX62" fmla="*/ 151964 w 1080283"/>
                <a:gd name="connsiteY62" fmla="*/ 520806 h 1045575"/>
                <a:gd name="connsiteX63" fmla="*/ 77850 w 1080283"/>
                <a:gd name="connsiteY63" fmla="*/ 372578 h 1045575"/>
                <a:gd name="connsiteX64" fmla="*/ 668233 w 1080283"/>
                <a:gd name="connsiteY64" fmla="*/ 0 h 1045575"/>
                <a:gd name="connsiteX65" fmla="*/ 701733 w 1080283"/>
                <a:gd name="connsiteY65" fmla="*/ 7067 h 1045575"/>
                <a:gd name="connsiteX66" fmla="*/ 883147 w 1080283"/>
                <a:gd name="connsiteY66" fmla="*/ 105239 h 1045575"/>
                <a:gd name="connsiteX67" fmla="*/ 932458 w 1080283"/>
                <a:gd name="connsiteY67" fmla="*/ 154427 h 1045575"/>
                <a:gd name="connsiteX68" fmla="*/ 921398 w 1080283"/>
                <a:gd name="connsiteY68" fmla="*/ 176548 h 1045575"/>
                <a:gd name="connsiteX69" fmla="*/ 728188 w 1080283"/>
                <a:gd name="connsiteY69" fmla="*/ 176548 h 1045575"/>
                <a:gd name="connsiteX70" fmla="*/ 654073 w 1080283"/>
                <a:gd name="connsiteY70" fmla="*/ 28320 h 1045575"/>
                <a:gd name="connsiteX71" fmla="*/ 436318 w 1080283"/>
                <a:gd name="connsiteY71" fmla="*/ 46470 h 1045575"/>
                <a:gd name="connsiteX72" fmla="*/ 629528 w 1080283"/>
                <a:gd name="connsiteY72" fmla="*/ 46470 h 1045575"/>
                <a:gd name="connsiteX73" fmla="*/ 703642 w 1080283"/>
                <a:gd name="connsiteY73" fmla="*/ 194698 h 1045575"/>
                <a:gd name="connsiteX74" fmla="*/ 629528 w 1080283"/>
                <a:gd name="connsiteY74" fmla="*/ 342926 h 1045575"/>
                <a:gd name="connsiteX75" fmla="*/ 436318 w 1080283"/>
                <a:gd name="connsiteY75" fmla="*/ 342926 h 1045575"/>
                <a:gd name="connsiteX76" fmla="*/ 362204 w 1080283"/>
                <a:gd name="connsiteY76" fmla="*/ 194698 h 1045575"/>
                <a:gd name="connsiteX77" fmla="*/ 386050 w 1080283"/>
                <a:gd name="connsiteY77" fmla="*/ 4832 h 1045575"/>
                <a:gd name="connsiteX78" fmla="*/ 389707 w 1080283"/>
                <a:gd name="connsiteY78" fmla="*/ 4133 h 1045575"/>
                <a:gd name="connsiteX79" fmla="*/ 406405 w 1080283"/>
                <a:gd name="connsiteY79" fmla="*/ 37530 h 1045575"/>
                <a:gd name="connsiteX80" fmla="*/ 332291 w 1080283"/>
                <a:gd name="connsiteY80" fmla="*/ 185758 h 1045575"/>
                <a:gd name="connsiteX81" fmla="*/ 139081 w 1080283"/>
                <a:gd name="connsiteY81" fmla="*/ 185758 h 1045575"/>
                <a:gd name="connsiteX82" fmla="*/ 131586 w 1080283"/>
                <a:gd name="connsiteY82" fmla="*/ 170768 h 1045575"/>
                <a:gd name="connsiteX83" fmla="*/ 196707 w 1080283"/>
                <a:gd name="connsiteY83" fmla="*/ 105483 h 1045575"/>
                <a:gd name="connsiteX84" fmla="*/ 386050 w 1080283"/>
                <a:gd name="connsiteY84" fmla="*/ 4832 h 104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080283" h="1045575">
                  <a:moveTo>
                    <a:pt x="733271" y="863385"/>
                  </a:moveTo>
                  <a:lnTo>
                    <a:pt x="926481" y="863385"/>
                  </a:lnTo>
                  <a:lnTo>
                    <a:pt x="937432" y="885287"/>
                  </a:lnTo>
                  <a:lnTo>
                    <a:pt x="883577" y="939277"/>
                  </a:lnTo>
                  <a:cubicBezTo>
                    <a:pt x="829456" y="983901"/>
                    <a:pt x="765692" y="1018652"/>
                    <a:pt x="694233" y="1039928"/>
                  </a:cubicBezTo>
                  <a:lnTo>
                    <a:pt x="675140" y="1043578"/>
                  </a:lnTo>
                  <a:lnTo>
                    <a:pt x="659157" y="1011613"/>
                  </a:lnTo>
                  <a:close/>
                  <a:moveTo>
                    <a:pt x="158812" y="876908"/>
                  </a:moveTo>
                  <a:lnTo>
                    <a:pt x="352022" y="876908"/>
                  </a:lnTo>
                  <a:lnTo>
                    <a:pt x="426136" y="1025136"/>
                  </a:lnTo>
                  <a:lnTo>
                    <a:pt x="415916" y="1045575"/>
                  </a:lnTo>
                  <a:lnTo>
                    <a:pt x="378551" y="1037693"/>
                  </a:lnTo>
                  <a:cubicBezTo>
                    <a:pt x="312407" y="1016885"/>
                    <a:pt x="250735" y="983512"/>
                    <a:pt x="197137" y="939521"/>
                  </a:cubicBezTo>
                  <a:lnTo>
                    <a:pt x="150677" y="893178"/>
                  </a:lnTo>
                  <a:close/>
                  <a:moveTo>
                    <a:pt x="442891" y="702175"/>
                  </a:moveTo>
                  <a:lnTo>
                    <a:pt x="636101" y="702175"/>
                  </a:lnTo>
                  <a:lnTo>
                    <a:pt x="710215" y="850403"/>
                  </a:lnTo>
                  <a:lnTo>
                    <a:pt x="636101" y="998631"/>
                  </a:lnTo>
                  <a:lnTo>
                    <a:pt x="442891" y="998631"/>
                  </a:lnTo>
                  <a:lnTo>
                    <a:pt x="368777" y="850403"/>
                  </a:lnTo>
                  <a:close/>
                  <a:moveTo>
                    <a:pt x="732031" y="538611"/>
                  </a:moveTo>
                  <a:lnTo>
                    <a:pt x="925241" y="538611"/>
                  </a:lnTo>
                  <a:lnTo>
                    <a:pt x="999355" y="686839"/>
                  </a:lnTo>
                  <a:lnTo>
                    <a:pt x="925241" y="835067"/>
                  </a:lnTo>
                  <a:lnTo>
                    <a:pt x="732031" y="835067"/>
                  </a:lnTo>
                  <a:lnTo>
                    <a:pt x="657917" y="686839"/>
                  </a:lnTo>
                  <a:close/>
                  <a:moveTo>
                    <a:pt x="1020024" y="371193"/>
                  </a:moveTo>
                  <a:lnTo>
                    <a:pt x="1058245" y="371193"/>
                  </a:lnTo>
                  <a:lnTo>
                    <a:pt x="1078230" y="475723"/>
                  </a:lnTo>
                  <a:cubicBezTo>
                    <a:pt x="1081367" y="511467"/>
                    <a:pt x="1080875" y="546993"/>
                    <a:pt x="1076998" y="581851"/>
                  </a:cubicBezTo>
                  <a:lnTo>
                    <a:pt x="1058898" y="667649"/>
                  </a:lnTo>
                  <a:lnTo>
                    <a:pt x="1020024" y="667649"/>
                  </a:lnTo>
                  <a:lnTo>
                    <a:pt x="945910" y="519421"/>
                  </a:lnTo>
                  <a:close/>
                  <a:moveTo>
                    <a:pt x="155211" y="550032"/>
                  </a:moveTo>
                  <a:lnTo>
                    <a:pt x="348421" y="550032"/>
                  </a:lnTo>
                  <a:lnTo>
                    <a:pt x="422535" y="698260"/>
                  </a:lnTo>
                  <a:lnTo>
                    <a:pt x="348421" y="846488"/>
                  </a:lnTo>
                  <a:lnTo>
                    <a:pt x="155211" y="846488"/>
                  </a:lnTo>
                  <a:lnTo>
                    <a:pt x="81097" y="698260"/>
                  </a:lnTo>
                  <a:close/>
                  <a:moveTo>
                    <a:pt x="444193" y="373957"/>
                  </a:moveTo>
                  <a:lnTo>
                    <a:pt x="637403" y="373957"/>
                  </a:lnTo>
                  <a:lnTo>
                    <a:pt x="711518" y="522185"/>
                  </a:lnTo>
                  <a:lnTo>
                    <a:pt x="637404" y="670413"/>
                  </a:lnTo>
                  <a:lnTo>
                    <a:pt x="444193" y="670413"/>
                  </a:lnTo>
                  <a:lnTo>
                    <a:pt x="370079" y="522185"/>
                  </a:lnTo>
                  <a:close/>
                  <a:moveTo>
                    <a:pt x="734837" y="207944"/>
                  </a:moveTo>
                  <a:lnTo>
                    <a:pt x="928047" y="207944"/>
                  </a:lnTo>
                  <a:lnTo>
                    <a:pt x="1002161" y="356172"/>
                  </a:lnTo>
                  <a:lnTo>
                    <a:pt x="928047" y="504400"/>
                  </a:lnTo>
                  <a:lnTo>
                    <a:pt x="734837" y="504400"/>
                  </a:lnTo>
                  <a:lnTo>
                    <a:pt x="660723" y="356172"/>
                  </a:lnTo>
                  <a:close/>
                  <a:moveTo>
                    <a:pt x="17563" y="395231"/>
                  </a:moveTo>
                  <a:lnTo>
                    <a:pt x="50558" y="395231"/>
                  </a:lnTo>
                  <a:lnTo>
                    <a:pt x="124672" y="543459"/>
                  </a:lnTo>
                  <a:lnTo>
                    <a:pt x="50558" y="691687"/>
                  </a:lnTo>
                  <a:lnTo>
                    <a:pt x="28846" y="691687"/>
                  </a:lnTo>
                  <a:lnTo>
                    <a:pt x="22594" y="676471"/>
                  </a:lnTo>
                  <a:cubicBezTo>
                    <a:pt x="1318" y="605013"/>
                    <a:pt x="-4468" y="532625"/>
                    <a:pt x="3286" y="462909"/>
                  </a:cubicBezTo>
                  <a:close/>
                  <a:moveTo>
                    <a:pt x="151964" y="224350"/>
                  </a:moveTo>
                  <a:lnTo>
                    <a:pt x="345174" y="224350"/>
                  </a:lnTo>
                  <a:lnTo>
                    <a:pt x="419288" y="372578"/>
                  </a:lnTo>
                  <a:lnTo>
                    <a:pt x="345174" y="520806"/>
                  </a:lnTo>
                  <a:lnTo>
                    <a:pt x="151964" y="520806"/>
                  </a:lnTo>
                  <a:lnTo>
                    <a:pt x="77850" y="372578"/>
                  </a:lnTo>
                  <a:close/>
                  <a:moveTo>
                    <a:pt x="668233" y="0"/>
                  </a:moveTo>
                  <a:lnTo>
                    <a:pt x="701733" y="7067"/>
                  </a:lnTo>
                  <a:cubicBezTo>
                    <a:pt x="767877" y="27874"/>
                    <a:pt x="829549" y="61248"/>
                    <a:pt x="883147" y="105239"/>
                  </a:cubicBezTo>
                  <a:lnTo>
                    <a:pt x="932458" y="154427"/>
                  </a:lnTo>
                  <a:lnTo>
                    <a:pt x="921398" y="176548"/>
                  </a:lnTo>
                  <a:lnTo>
                    <a:pt x="728188" y="176548"/>
                  </a:lnTo>
                  <a:lnTo>
                    <a:pt x="654073" y="28320"/>
                  </a:lnTo>
                  <a:close/>
                  <a:moveTo>
                    <a:pt x="436318" y="46470"/>
                  </a:moveTo>
                  <a:lnTo>
                    <a:pt x="629528" y="46470"/>
                  </a:lnTo>
                  <a:lnTo>
                    <a:pt x="703642" y="194698"/>
                  </a:lnTo>
                  <a:lnTo>
                    <a:pt x="629528" y="342926"/>
                  </a:lnTo>
                  <a:lnTo>
                    <a:pt x="436318" y="342926"/>
                  </a:lnTo>
                  <a:lnTo>
                    <a:pt x="362204" y="194698"/>
                  </a:lnTo>
                  <a:close/>
                  <a:moveTo>
                    <a:pt x="386050" y="4832"/>
                  </a:moveTo>
                  <a:lnTo>
                    <a:pt x="389707" y="4133"/>
                  </a:lnTo>
                  <a:lnTo>
                    <a:pt x="406405" y="37530"/>
                  </a:lnTo>
                  <a:lnTo>
                    <a:pt x="332291" y="185758"/>
                  </a:lnTo>
                  <a:lnTo>
                    <a:pt x="139081" y="185758"/>
                  </a:lnTo>
                  <a:lnTo>
                    <a:pt x="131586" y="170768"/>
                  </a:lnTo>
                  <a:lnTo>
                    <a:pt x="196707" y="105483"/>
                  </a:lnTo>
                  <a:cubicBezTo>
                    <a:pt x="250828" y="60858"/>
                    <a:pt x="314592" y="26108"/>
                    <a:pt x="386050" y="483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D108E9F-2302-481A-83E1-90C45DC5C710}"/>
                </a:ext>
              </a:extLst>
            </p:cNvPr>
            <p:cNvSpPr txBox="1"/>
            <p:nvPr/>
          </p:nvSpPr>
          <p:spPr>
            <a:xfrm>
              <a:off x="7337266" y="3072452"/>
              <a:ext cx="1070867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latin typeface="Bahnschrift" panose="020B0502040204020203" pitchFamily="34" charset="0"/>
                </a:rPr>
                <a:t>TRAINING CAMP</a:t>
              </a:r>
              <a:endParaRPr lang="en-GB" sz="10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EDC57A8C-DC4A-43EE-BD82-876E0050EA17}"/>
              </a:ext>
            </a:extLst>
          </p:cNvPr>
          <p:cNvGrpSpPr/>
          <p:nvPr/>
        </p:nvGrpSpPr>
        <p:grpSpPr>
          <a:xfrm>
            <a:off x="1385906" y="3522628"/>
            <a:ext cx="2397322" cy="792000"/>
            <a:chOff x="1385906" y="3395303"/>
            <a:chExt cx="2397322" cy="792000"/>
          </a:xfrm>
        </p:grpSpPr>
        <p:sp>
          <p:nvSpPr>
            <p:cNvPr id="37" name="Hexagon 36">
              <a:extLst>
                <a:ext uri="{FF2B5EF4-FFF2-40B4-BE49-F238E27FC236}">
                  <a16:creationId xmlns:a16="http://schemas.microsoft.com/office/drawing/2014/main" id="{44DB186B-5E03-4A85-BB8E-A7B5C2BAC39C}"/>
                </a:ext>
              </a:extLst>
            </p:cNvPr>
            <p:cNvSpPr/>
            <p:nvPr/>
          </p:nvSpPr>
          <p:spPr>
            <a:xfrm>
              <a:off x="2777388" y="3395303"/>
              <a:ext cx="1005840" cy="7920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42A9371-EC20-41E6-A2C9-6EFAD00CC28C}"/>
                </a:ext>
              </a:extLst>
            </p:cNvPr>
            <p:cNvSpPr txBox="1"/>
            <p:nvPr/>
          </p:nvSpPr>
          <p:spPr>
            <a:xfrm>
              <a:off x="1385906" y="3645878"/>
              <a:ext cx="1319481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r"/>
              <a:r>
                <a:rPr lang="sr-Latn-RS" sz="1000">
                  <a:latin typeface="Bahnschrift" panose="020B0502040204020203" pitchFamily="34" charset="0"/>
                </a:rPr>
                <a:t>MOUNTAINEERING</a:t>
              </a:r>
            </a:p>
            <a:p>
              <a:pPr algn="r"/>
              <a:r>
                <a:rPr lang="sr-Latn-RS" sz="1000">
                  <a:latin typeface="Bahnschrift" panose="020B0502040204020203" pitchFamily="34" charset="0"/>
                </a:rPr>
                <a:t>SOCIETY</a:t>
              </a:r>
              <a:endParaRPr lang="en-GB" sz="10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D7B97C1E-052E-4BA2-BDD3-2CF8758E0136}"/>
              </a:ext>
            </a:extLst>
          </p:cNvPr>
          <p:cNvGrpSpPr/>
          <p:nvPr/>
        </p:nvGrpSpPr>
        <p:grpSpPr>
          <a:xfrm>
            <a:off x="1691503" y="2241652"/>
            <a:ext cx="2425090" cy="792000"/>
            <a:chOff x="1691503" y="2114327"/>
            <a:chExt cx="2425090" cy="792000"/>
          </a:xfrm>
        </p:grpSpPr>
        <p:sp>
          <p:nvSpPr>
            <p:cNvPr id="79" name="Hexagon 78">
              <a:extLst>
                <a:ext uri="{FF2B5EF4-FFF2-40B4-BE49-F238E27FC236}">
                  <a16:creationId xmlns:a16="http://schemas.microsoft.com/office/drawing/2014/main" id="{A0C42583-B55B-4A73-9399-CFEDC241FC55}"/>
                </a:ext>
              </a:extLst>
            </p:cNvPr>
            <p:cNvSpPr/>
            <p:nvPr/>
          </p:nvSpPr>
          <p:spPr>
            <a:xfrm>
              <a:off x="3110753" y="2114327"/>
              <a:ext cx="1005840" cy="7920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F6BC790-FCBB-4DCC-B0EC-D78A70B20FBF}"/>
                </a:ext>
              </a:extLst>
            </p:cNvPr>
            <p:cNvSpPr txBox="1"/>
            <p:nvPr/>
          </p:nvSpPr>
          <p:spPr>
            <a:xfrm>
              <a:off x="1691503" y="2363486"/>
              <a:ext cx="1319481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r"/>
              <a:r>
                <a:rPr lang="sr-Latn-RS" sz="1000">
                  <a:latin typeface="Bahnschrift" panose="020B0502040204020203" pitchFamily="34" charset="0"/>
                </a:rPr>
                <a:t>RED</a:t>
              </a:r>
            </a:p>
            <a:p>
              <a:pPr algn="r"/>
              <a:r>
                <a:rPr lang="sr-Latn-RS" sz="1000">
                  <a:latin typeface="Bahnschrift" panose="020B0502040204020203" pitchFamily="34" charset="0"/>
                </a:rPr>
                <a:t>CROSS</a:t>
              </a:r>
              <a:endParaRPr lang="en-GB" sz="1000">
                <a:latin typeface="Bahnschrift" panose="020B0502040204020203" pitchFamily="34" charset="0"/>
              </a:endParaRPr>
            </a:p>
          </p:txBody>
        </p:sp>
      </p:grp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7F38DE96-1215-46A8-8954-AEBC031634B2}"/>
              </a:ext>
            </a:extLst>
          </p:cNvPr>
          <p:cNvGrpSpPr/>
          <p:nvPr/>
        </p:nvGrpSpPr>
        <p:grpSpPr>
          <a:xfrm>
            <a:off x="6617656" y="1950853"/>
            <a:ext cx="1760948" cy="1081383"/>
            <a:chOff x="6617656" y="1823528"/>
            <a:chExt cx="1760948" cy="1081383"/>
          </a:xfrm>
        </p:grpSpPr>
        <p:sp>
          <p:nvSpPr>
            <p:cNvPr id="80" name="Hexagon 79">
              <a:extLst>
                <a:ext uri="{FF2B5EF4-FFF2-40B4-BE49-F238E27FC236}">
                  <a16:creationId xmlns:a16="http://schemas.microsoft.com/office/drawing/2014/main" id="{7D568FEA-D1A0-4DB9-97F5-1B37A011C2A7}"/>
                </a:ext>
              </a:extLst>
            </p:cNvPr>
            <p:cNvSpPr/>
            <p:nvPr/>
          </p:nvSpPr>
          <p:spPr>
            <a:xfrm>
              <a:off x="6617656" y="2112911"/>
              <a:ext cx="1005840" cy="7920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5FEC0A49-B42E-40D0-8DDF-FA6FCC4374AB}"/>
                </a:ext>
              </a:extLst>
            </p:cNvPr>
            <p:cNvSpPr txBox="1"/>
            <p:nvPr/>
          </p:nvSpPr>
          <p:spPr>
            <a:xfrm>
              <a:off x="7046604" y="1823528"/>
              <a:ext cx="1332000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1000">
                  <a:latin typeface="Bahnschrift" panose="020B0502040204020203" pitchFamily="34" charset="0"/>
                </a:rPr>
                <a:t>POETS ASSOCIATION</a:t>
              </a:r>
              <a:endParaRPr lang="en-GB" sz="1000">
                <a:latin typeface="Bahnschrift" panose="020B0502040204020203" pitchFamily="34" charset="0"/>
              </a:endParaRP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E5C61B28-FDBE-476F-8862-8C3B75732FA9}"/>
              </a:ext>
            </a:extLst>
          </p:cNvPr>
          <p:cNvSpPr txBox="1"/>
          <p:nvPr/>
        </p:nvSpPr>
        <p:spPr>
          <a:xfrm>
            <a:off x="5824713" y="1395513"/>
            <a:ext cx="1070867" cy="290849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r>
              <a:rPr lang="sr-Latn-RS" sz="1000">
                <a:latin typeface="Bahnschrift" panose="020B0502040204020203" pitchFamily="34" charset="0"/>
              </a:rPr>
              <a:t>LIBRARY</a:t>
            </a:r>
            <a:endParaRPr lang="en-GB" sz="1000">
              <a:latin typeface="Bahnschrift" panose="020B0502040204020203" pitchFamily="34" charset="0"/>
            </a:endParaRPr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80026404-7325-4318-AF28-4206EC2B9DDB}"/>
              </a:ext>
            </a:extLst>
          </p:cNvPr>
          <p:cNvGrpSpPr/>
          <p:nvPr/>
        </p:nvGrpSpPr>
        <p:grpSpPr>
          <a:xfrm rot="1709599">
            <a:off x="5843100" y="4568392"/>
            <a:ext cx="1147548" cy="144000"/>
            <a:chOff x="399913" y="992921"/>
            <a:chExt cx="1147548" cy="144000"/>
          </a:xfrm>
        </p:grpSpPr>
        <p:grpSp>
          <p:nvGrpSpPr>
            <p:cNvPr id="1044" name="Group 1043">
              <a:extLst>
                <a:ext uri="{FF2B5EF4-FFF2-40B4-BE49-F238E27FC236}">
                  <a16:creationId xmlns:a16="http://schemas.microsoft.com/office/drawing/2014/main" id="{77B75F64-E129-409B-998A-17DCCDE1BCCC}"/>
                </a:ext>
              </a:extLst>
            </p:cNvPr>
            <p:cNvGrpSpPr/>
            <p:nvPr/>
          </p:nvGrpSpPr>
          <p:grpSpPr>
            <a:xfrm>
              <a:off x="399913" y="992921"/>
              <a:ext cx="288000" cy="144000"/>
              <a:chOff x="399913" y="992438"/>
              <a:chExt cx="509806" cy="238558"/>
            </a:xfrm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14FE0D6C-7052-4755-BEEC-90ED5DD167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7DCA12D0-1888-408F-9C1E-8AF08F83A9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78457E34-4301-47D9-861F-9797CAA22DDA}"/>
                </a:ext>
              </a:extLst>
            </p:cNvPr>
            <p:cNvGrpSpPr/>
            <p:nvPr/>
          </p:nvGrpSpPr>
          <p:grpSpPr>
            <a:xfrm>
              <a:off x="686429" y="992921"/>
              <a:ext cx="288000" cy="144000"/>
              <a:chOff x="399913" y="992438"/>
              <a:chExt cx="509806" cy="238558"/>
            </a:xfrm>
          </p:grpSpPr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64795EF2-9541-4F41-A53C-D99E4093A0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84A369A4-AFAA-47F8-AC45-914CCFEFF9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C6453FFC-CF4C-4F41-B462-5FE44D25E6C9}"/>
                </a:ext>
              </a:extLst>
            </p:cNvPr>
            <p:cNvGrpSpPr/>
            <p:nvPr/>
          </p:nvGrpSpPr>
          <p:grpSpPr>
            <a:xfrm>
              <a:off x="972945" y="992921"/>
              <a:ext cx="288000" cy="144000"/>
              <a:chOff x="399913" y="992438"/>
              <a:chExt cx="509806" cy="238558"/>
            </a:xfrm>
          </p:grpSpPr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CBFF7F7A-2CEA-4E54-80C5-CBA4D30298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425E9B26-1C28-49A2-B3D9-C973F8A8C9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809F1A16-F5CA-4CC5-B3FD-1CB54D0A8C54}"/>
                </a:ext>
              </a:extLst>
            </p:cNvPr>
            <p:cNvGrpSpPr/>
            <p:nvPr/>
          </p:nvGrpSpPr>
          <p:grpSpPr>
            <a:xfrm>
              <a:off x="1259461" y="992921"/>
              <a:ext cx="288000" cy="144000"/>
              <a:chOff x="399913" y="992438"/>
              <a:chExt cx="509806" cy="238558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68C1D9EA-271A-4DD7-AD05-DDCBB13A75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A3BB130A-5B21-435B-8361-977F4064D9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D1F50025-BEB9-4782-8C08-B0FD1F04D1CF}"/>
              </a:ext>
            </a:extLst>
          </p:cNvPr>
          <p:cNvGrpSpPr/>
          <p:nvPr/>
        </p:nvGrpSpPr>
        <p:grpSpPr>
          <a:xfrm rot="452250">
            <a:off x="7472095" y="4834872"/>
            <a:ext cx="673130" cy="144000"/>
            <a:chOff x="399913" y="992921"/>
            <a:chExt cx="1147548" cy="144000"/>
          </a:xfrm>
        </p:grpSpPr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45AC60A4-24CD-4163-9D49-318A9E463A56}"/>
                </a:ext>
              </a:extLst>
            </p:cNvPr>
            <p:cNvGrpSpPr/>
            <p:nvPr/>
          </p:nvGrpSpPr>
          <p:grpSpPr>
            <a:xfrm>
              <a:off x="399913" y="992921"/>
              <a:ext cx="288000" cy="144000"/>
              <a:chOff x="399913" y="992438"/>
              <a:chExt cx="509806" cy="238558"/>
            </a:xfrm>
          </p:grpSpPr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0F44340C-0A66-4137-B122-06D311A470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E09DD1F9-6974-4319-85E2-1B57115FD2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F734A46B-6E16-4D3B-9661-2D8BD3B7C16D}"/>
                </a:ext>
              </a:extLst>
            </p:cNvPr>
            <p:cNvGrpSpPr/>
            <p:nvPr/>
          </p:nvGrpSpPr>
          <p:grpSpPr>
            <a:xfrm>
              <a:off x="686429" y="992921"/>
              <a:ext cx="288000" cy="144000"/>
              <a:chOff x="399913" y="992438"/>
              <a:chExt cx="509806" cy="238558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F05879FE-7822-455D-A559-42B36E5715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2AA8650F-2F95-4123-A56A-59C633D103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4446043-0112-49DF-A778-50ACA6582BB4}"/>
                </a:ext>
              </a:extLst>
            </p:cNvPr>
            <p:cNvGrpSpPr/>
            <p:nvPr/>
          </p:nvGrpSpPr>
          <p:grpSpPr>
            <a:xfrm>
              <a:off x="972945" y="992921"/>
              <a:ext cx="288000" cy="144000"/>
              <a:chOff x="399913" y="992438"/>
              <a:chExt cx="509806" cy="238558"/>
            </a:xfrm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EDE98C1C-12A3-490E-B95D-BB0059B1AB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1ABBAFDC-094E-48E0-8A87-D1ACA2CD27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F89D3EB9-0C39-4276-BAD9-68A4D4EF4B6B}"/>
                </a:ext>
              </a:extLst>
            </p:cNvPr>
            <p:cNvGrpSpPr/>
            <p:nvPr/>
          </p:nvGrpSpPr>
          <p:grpSpPr>
            <a:xfrm>
              <a:off x="1259461" y="992921"/>
              <a:ext cx="288000" cy="144000"/>
              <a:chOff x="399913" y="992438"/>
              <a:chExt cx="509806" cy="238558"/>
            </a:xfrm>
          </p:grpSpPr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7D4E694B-9805-4E09-9921-E8B0B4B25F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9913" y="995893"/>
                <a:ext cx="2481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3E07183F-708D-476C-BD07-DEECE7A0C2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5382" y="992438"/>
                <a:ext cx="264337" cy="235103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C03BC2AC-A7BB-43CB-9C7B-C3D690B6CCF2}"/>
              </a:ext>
            </a:extLst>
          </p:cNvPr>
          <p:cNvGrpSpPr/>
          <p:nvPr/>
        </p:nvGrpSpPr>
        <p:grpSpPr>
          <a:xfrm>
            <a:off x="3899808" y="4380652"/>
            <a:ext cx="1004662" cy="426218"/>
            <a:chOff x="3899808" y="4253327"/>
            <a:chExt cx="1004662" cy="426218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BB9331E-C0EF-4EDE-B324-857AB9A87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6389" y="4294814"/>
              <a:ext cx="890400" cy="358561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3363922C-9B16-45ED-A37B-C1E1687CE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4070" y="4320984"/>
              <a:ext cx="890400" cy="358561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46562EB2-8B3A-4700-86F6-3899BDC797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9808" y="4253327"/>
              <a:ext cx="890400" cy="358561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BCDC3D5A-E3F1-4316-BE3B-267583D9D066}"/>
              </a:ext>
            </a:extLst>
          </p:cNvPr>
          <p:cNvGrpSpPr/>
          <p:nvPr/>
        </p:nvGrpSpPr>
        <p:grpSpPr>
          <a:xfrm>
            <a:off x="8966622" y="6519055"/>
            <a:ext cx="1533108" cy="958761"/>
            <a:chOff x="8092090" y="6514865"/>
            <a:chExt cx="1862678" cy="958761"/>
          </a:xfrm>
        </p:grpSpPr>
        <p:grpSp>
          <p:nvGrpSpPr>
            <p:cNvPr id="1049" name="Group 1048">
              <a:extLst>
                <a:ext uri="{FF2B5EF4-FFF2-40B4-BE49-F238E27FC236}">
                  <a16:creationId xmlns:a16="http://schemas.microsoft.com/office/drawing/2014/main" id="{C6736E96-12EF-4199-ACDB-4525A0EFF592}"/>
                </a:ext>
              </a:extLst>
            </p:cNvPr>
            <p:cNvGrpSpPr/>
            <p:nvPr/>
          </p:nvGrpSpPr>
          <p:grpSpPr>
            <a:xfrm>
              <a:off x="8092090" y="6828102"/>
              <a:ext cx="432047" cy="79031"/>
              <a:chOff x="8092090" y="6863397"/>
              <a:chExt cx="432047" cy="79031"/>
            </a:xfrm>
          </p:grpSpPr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A7E442C5-8247-4301-B135-453E388DA8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92090" y="6863397"/>
                <a:ext cx="432000" cy="0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4DE565F8-CF75-4831-A169-497BFA46CD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92090" y="6904037"/>
                <a:ext cx="432000" cy="0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59C551A0-6F70-408C-AD70-7B8BBF23BE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92137" y="6942428"/>
                <a:ext cx="432000" cy="0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7AB74622-86B9-4677-9F8F-2E7F69EA9BAD}"/>
                </a:ext>
              </a:extLst>
            </p:cNvPr>
            <p:cNvGrpSpPr/>
            <p:nvPr/>
          </p:nvGrpSpPr>
          <p:grpSpPr>
            <a:xfrm>
              <a:off x="8092090" y="7074945"/>
              <a:ext cx="432000" cy="88001"/>
              <a:chOff x="399913" y="992921"/>
              <a:chExt cx="1147548" cy="144000"/>
            </a:xfrm>
          </p:grpSpPr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13156E3D-F925-43A7-9060-804C8DE4E36D}"/>
                  </a:ext>
                </a:extLst>
              </p:cNvPr>
              <p:cNvGrpSpPr/>
              <p:nvPr/>
            </p:nvGrpSpPr>
            <p:grpSpPr>
              <a:xfrm>
                <a:off x="399913" y="992921"/>
                <a:ext cx="288000" cy="144000"/>
                <a:chOff x="399913" y="992438"/>
                <a:chExt cx="509806" cy="238558"/>
              </a:xfrm>
            </p:grpSpPr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AF2829B0-C6FD-4FD1-8C67-A5EE224C92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9913" y="995893"/>
                  <a:ext cx="2481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25217C58-C9FD-4D38-81FD-38F7776D5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45382" y="992438"/>
                  <a:ext cx="2643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3033A4BF-BD35-4191-9C38-46CC8E4E2018}"/>
                  </a:ext>
                </a:extLst>
              </p:cNvPr>
              <p:cNvGrpSpPr/>
              <p:nvPr/>
            </p:nvGrpSpPr>
            <p:grpSpPr>
              <a:xfrm>
                <a:off x="686429" y="992921"/>
                <a:ext cx="288000" cy="144000"/>
                <a:chOff x="399913" y="992438"/>
                <a:chExt cx="509806" cy="238558"/>
              </a:xfrm>
            </p:grpSpPr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54FABEA3-4668-427A-ADCF-DB7143F1C5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9913" y="995893"/>
                  <a:ext cx="2481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F4DFDC6B-CFF1-454B-A87E-44FEDC83B8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45382" y="992438"/>
                  <a:ext cx="2643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C7CCFD0D-2CFD-4F48-A51B-C5558479C450}"/>
                  </a:ext>
                </a:extLst>
              </p:cNvPr>
              <p:cNvGrpSpPr/>
              <p:nvPr/>
            </p:nvGrpSpPr>
            <p:grpSpPr>
              <a:xfrm>
                <a:off x="972945" y="992921"/>
                <a:ext cx="288000" cy="144000"/>
                <a:chOff x="399913" y="992438"/>
                <a:chExt cx="509806" cy="238558"/>
              </a:xfrm>
            </p:grpSpPr>
            <p:cxnSp>
              <p:nvCxnSpPr>
                <p:cNvPr id="260" name="Straight Connector 259">
                  <a:extLst>
                    <a:ext uri="{FF2B5EF4-FFF2-40B4-BE49-F238E27FC236}">
                      <a16:creationId xmlns:a16="http://schemas.microsoft.com/office/drawing/2014/main" id="{64CB4A21-7C99-4CEC-B266-029129976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9913" y="995893"/>
                  <a:ext cx="2481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C6988E27-2E66-45CA-A673-2D7F1C04DC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45382" y="992438"/>
                  <a:ext cx="2643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C32D9644-83FA-42F9-B42D-9BC27EE52A4F}"/>
                  </a:ext>
                </a:extLst>
              </p:cNvPr>
              <p:cNvGrpSpPr/>
              <p:nvPr/>
            </p:nvGrpSpPr>
            <p:grpSpPr>
              <a:xfrm>
                <a:off x="1259461" y="992921"/>
                <a:ext cx="288000" cy="144000"/>
                <a:chOff x="399913" y="992438"/>
                <a:chExt cx="509806" cy="238558"/>
              </a:xfrm>
            </p:grpSpPr>
            <p:cxnSp>
              <p:nvCxnSpPr>
                <p:cNvPr id="258" name="Straight Connector 257">
                  <a:extLst>
                    <a:ext uri="{FF2B5EF4-FFF2-40B4-BE49-F238E27FC236}">
                      <a16:creationId xmlns:a16="http://schemas.microsoft.com/office/drawing/2014/main" id="{FE32FFAE-81D8-4F70-A240-CB8467EF0D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9913" y="995893"/>
                  <a:ext cx="2481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6E753AB3-9EC4-4C71-A48D-6A32AA3959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45382" y="992438"/>
                  <a:ext cx="264337" cy="235103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E07E1061-BD24-49E4-A266-1AC12608B9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92090" y="7330757"/>
              <a:ext cx="4320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A80201CB-6522-4A7E-85A8-70A18200384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92090" y="6660290"/>
              <a:ext cx="4320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64D9DC31-66CE-40CC-8EAB-B5B19E311991}"/>
                </a:ext>
              </a:extLst>
            </p:cNvPr>
            <p:cNvSpPr txBox="1"/>
            <p:nvPr/>
          </p:nvSpPr>
          <p:spPr>
            <a:xfrm>
              <a:off x="8637052" y="6514865"/>
              <a:ext cx="1317716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800">
                  <a:latin typeface="Bahnschrift" panose="020B0502040204020203" pitchFamily="34" charset="0"/>
                </a:rPr>
                <a:t>DISTANT/POOR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E3E26426-EB14-4AF4-A5BD-95209A4B63F9}"/>
                </a:ext>
              </a:extLst>
            </p:cNvPr>
            <p:cNvSpPr txBox="1"/>
            <p:nvPr/>
          </p:nvSpPr>
          <p:spPr>
            <a:xfrm>
              <a:off x="8637052" y="6737502"/>
              <a:ext cx="1317716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800">
                  <a:latin typeface="Bahnschrift" panose="020B0502040204020203" pitchFamily="34" charset="0"/>
                </a:rPr>
                <a:t>FUSED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ECB27F9C-F822-478D-B3AF-70A76CA1E5AB}"/>
                </a:ext>
              </a:extLst>
            </p:cNvPr>
            <p:cNvSpPr txBox="1"/>
            <p:nvPr/>
          </p:nvSpPr>
          <p:spPr>
            <a:xfrm>
              <a:off x="8637052" y="6960139"/>
              <a:ext cx="1317716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800">
                  <a:latin typeface="Bahnschrift" panose="020B0502040204020203" pitchFamily="34" charset="0"/>
                </a:rPr>
                <a:t>HOSTILE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BFA9214C-F6A9-42E5-9592-2F5CF1639EF5}"/>
                </a:ext>
              </a:extLst>
            </p:cNvPr>
            <p:cNvSpPr txBox="1"/>
            <p:nvPr/>
          </p:nvSpPr>
          <p:spPr>
            <a:xfrm>
              <a:off x="8637052" y="7182777"/>
              <a:ext cx="1317716" cy="29084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800">
                  <a:latin typeface="Bahnschrift" panose="020B0502040204020203" pitchFamily="34" charset="0"/>
                </a:rPr>
                <a:t>STRONG</a:t>
              </a:r>
              <a:endParaRPr lang="en-GB" sz="800">
                <a:latin typeface="Bahnschrift" panose="020B0502040204020203" pitchFamily="34" charset="0"/>
              </a:endParaRPr>
            </a:p>
          </p:txBody>
        </p:sp>
      </p:grpSp>
      <p:pic>
        <p:nvPicPr>
          <p:cNvPr id="1057" name="Picture 1056">
            <a:extLst>
              <a:ext uri="{FF2B5EF4-FFF2-40B4-BE49-F238E27FC236}">
                <a16:creationId xmlns:a16="http://schemas.microsoft.com/office/drawing/2014/main" id="{8F4E6611-5127-417F-BE37-8EABAAC8E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835"/>
            <a:ext cx="10691813" cy="1252443"/>
          </a:xfrm>
          <a:prstGeom prst="rect">
            <a:avLst/>
          </a:prstGeom>
        </p:spPr>
      </p:pic>
      <p:pic>
        <p:nvPicPr>
          <p:cNvPr id="280" name="Picture 279">
            <a:hlinkClick r:id="rId3"/>
            <a:extLst>
              <a:ext uri="{FF2B5EF4-FFF2-40B4-BE49-F238E27FC236}">
                <a16:creationId xmlns:a16="http://schemas.microsoft.com/office/drawing/2014/main" id="{B9DE21F0-F141-4DE8-98A1-2142A5769B2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162" y="1395513"/>
            <a:ext cx="1080001" cy="227126"/>
          </a:xfrm>
          <a:prstGeom prst="rect">
            <a:avLst/>
          </a:prstGeom>
        </p:spPr>
      </p:pic>
      <p:sp>
        <p:nvSpPr>
          <p:cNvPr id="281" name="TextBox 84">
            <a:extLst>
              <a:ext uri="{FF2B5EF4-FFF2-40B4-BE49-F238E27FC236}">
                <a16:creationId xmlns:a16="http://schemas.microsoft.com/office/drawing/2014/main" id="{3CB49699-4AF9-4DCD-A68A-D714CE832BA4}"/>
              </a:ext>
            </a:extLst>
          </p:cNvPr>
          <p:cNvSpPr txBox="1"/>
          <p:nvPr/>
        </p:nvSpPr>
        <p:spPr>
          <a:xfrm>
            <a:off x="192083" y="7280101"/>
            <a:ext cx="1307414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>
              <a:solidFill>
                <a:schemeClr val="tx1">
                  <a:lumMod val="75000"/>
                  <a:lumOff val="25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4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34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3</cp:revision>
  <dcterms:created xsi:type="dcterms:W3CDTF">2022-04-21T08:34:32Z</dcterms:created>
  <dcterms:modified xsi:type="dcterms:W3CDTF">2022-04-21T14:00:26Z</dcterms:modified>
</cp:coreProperties>
</file>