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8F60"/>
    <a:srgbClr val="97C8A6"/>
    <a:srgbClr val="F5B7DA"/>
    <a:srgbClr val="8FC0E6"/>
    <a:srgbClr val="C95E97"/>
    <a:srgbClr val="46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7" autoAdjust="0"/>
    <p:restoredTop sz="94660"/>
  </p:normalViewPr>
  <p:slideViewPr>
    <p:cSldViewPr snapToGrid="0">
      <p:cViewPr>
        <p:scale>
          <a:sx n="50" d="100"/>
          <a:sy n="50" d="100"/>
        </p:scale>
        <p:origin x="2405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28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2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00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80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94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49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33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7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17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87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06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F2AD5-39C0-4E86-8E88-AC3EB7C711D8}" type="datetimeFigureOut">
              <a:rPr lang="en-GB" smtClean="0"/>
              <a:t>16/04/2022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32F19-F87B-44ED-9118-037AE0CAC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5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2EC80FB-5220-4DBF-84F5-E04DCA180983}"/>
              </a:ext>
            </a:extLst>
          </p:cNvPr>
          <p:cNvGrpSpPr/>
          <p:nvPr/>
        </p:nvGrpSpPr>
        <p:grpSpPr>
          <a:xfrm>
            <a:off x="3720730" y="4043123"/>
            <a:ext cx="3132000" cy="1681648"/>
            <a:chOff x="3752480" y="4355723"/>
            <a:chExt cx="3132000" cy="168164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924E290-1FB9-407E-B13F-534E8C46E924}"/>
                </a:ext>
              </a:extLst>
            </p:cNvPr>
            <p:cNvCxnSpPr>
              <a:cxnSpLocks/>
            </p:cNvCxnSpPr>
            <p:nvPr/>
          </p:nvCxnSpPr>
          <p:spPr>
            <a:xfrm>
              <a:off x="5376661" y="5425538"/>
              <a:ext cx="0" cy="611833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652094C-152D-4AD8-B1F0-857A05153118}"/>
                </a:ext>
              </a:extLst>
            </p:cNvPr>
            <p:cNvCxnSpPr>
              <a:cxnSpLocks/>
            </p:cNvCxnSpPr>
            <p:nvPr/>
          </p:nvCxnSpPr>
          <p:spPr>
            <a:xfrm>
              <a:off x="4792631" y="4355724"/>
              <a:ext cx="1099879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CED8AFC-DB27-41B1-93F4-3AEBBC8ED377}"/>
                </a:ext>
              </a:extLst>
            </p:cNvPr>
            <p:cNvCxnSpPr/>
            <p:nvPr/>
          </p:nvCxnSpPr>
          <p:spPr>
            <a:xfrm>
              <a:off x="5374320" y="4355723"/>
              <a:ext cx="0" cy="107021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DCEDE80-286B-4F91-A923-79C948BD73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873251" y="5395223"/>
              <a:ext cx="0" cy="64135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D33EBEC-4F99-4393-8E32-A7CEE452155C}"/>
                </a:ext>
              </a:extLst>
            </p:cNvPr>
            <p:cNvCxnSpPr>
              <a:cxnSpLocks/>
            </p:cNvCxnSpPr>
            <p:nvPr/>
          </p:nvCxnSpPr>
          <p:spPr>
            <a:xfrm>
              <a:off x="3762167" y="5417295"/>
              <a:ext cx="0" cy="61927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C6985F6-E019-4995-A6FF-78D1BB12DD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52480" y="5408653"/>
              <a:ext cx="3132000" cy="1728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A18DFF-7162-4542-895B-4EF0BE1A9B0F}"/>
              </a:ext>
            </a:extLst>
          </p:cNvPr>
          <p:cNvGrpSpPr/>
          <p:nvPr/>
        </p:nvGrpSpPr>
        <p:grpSpPr>
          <a:xfrm>
            <a:off x="6377460" y="2061929"/>
            <a:ext cx="1728000" cy="1394565"/>
            <a:chOff x="6409210" y="2374529"/>
            <a:chExt cx="1728000" cy="1394565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F0DD277-433E-4C9C-8B24-C45BF441EF1E}"/>
                </a:ext>
              </a:extLst>
            </p:cNvPr>
            <p:cNvCxnSpPr>
              <a:cxnSpLocks/>
            </p:cNvCxnSpPr>
            <p:nvPr/>
          </p:nvCxnSpPr>
          <p:spPr>
            <a:xfrm>
              <a:off x="8119314" y="3438766"/>
              <a:ext cx="0" cy="29886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4E31619-26FA-4A08-B657-91DACCFBF044}"/>
                </a:ext>
              </a:extLst>
            </p:cNvPr>
            <p:cNvCxnSpPr>
              <a:cxnSpLocks/>
            </p:cNvCxnSpPr>
            <p:nvPr/>
          </p:nvCxnSpPr>
          <p:spPr>
            <a:xfrm>
              <a:off x="6424283" y="3427458"/>
              <a:ext cx="0" cy="341636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AF0E89E-160D-4D20-9FD4-617F99CEBF0F}"/>
                </a:ext>
              </a:extLst>
            </p:cNvPr>
            <p:cNvCxnSpPr>
              <a:cxnSpLocks/>
            </p:cNvCxnSpPr>
            <p:nvPr/>
          </p:nvCxnSpPr>
          <p:spPr>
            <a:xfrm>
              <a:off x="6708445" y="2374530"/>
              <a:ext cx="1099879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6465720-052C-4714-BBD1-2ABE07CF571F}"/>
                </a:ext>
              </a:extLst>
            </p:cNvPr>
            <p:cNvCxnSpPr/>
            <p:nvPr/>
          </p:nvCxnSpPr>
          <p:spPr>
            <a:xfrm>
              <a:off x="7290134" y="2374529"/>
              <a:ext cx="0" cy="107021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3884BDA-1F17-4C6F-A2EF-5E2A01E74367}"/>
                </a:ext>
              </a:extLst>
            </p:cNvPr>
            <p:cNvCxnSpPr>
              <a:cxnSpLocks/>
            </p:cNvCxnSpPr>
            <p:nvPr/>
          </p:nvCxnSpPr>
          <p:spPr>
            <a:xfrm>
              <a:off x="6409210" y="3438766"/>
              <a:ext cx="1728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4F0D6B2-92CA-4E7A-9D70-F68A7A649B8E}"/>
              </a:ext>
            </a:extLst>
          </p:cNvPr>
          <p:cNvGrpSpPr/>
          <p:nvPr/>
        </p:nvGrpSpPr>
        <p:grpSpPr>
          <a:xfrm>
            <a:off x="2407920" y="2084286"/>
            <a:ext cx="1828800" cy="1394116"/>
            <a:chOff x="2439670" y="2396886"/>
            <a:chExt cx="1828800" cy="1394116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0770212F-3754-4C4E-9A72-53C394C20473}"/>
                </a:ext>
              </a:extLst>
            </p:cNvPr>
            <p:cNvCxnSpPr>
              <a:cxnSpLocks/>
            </p:cNvCxnSpPr>
            <p:nvPr/>
          </p:nvCxnSpPr>
          <p:spPr>
            <a:xfrm>
              <a:off x="4264772" y="3444743"/>
              <a:ext cx="0" cy="340058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75511D8-7DE1-49F8-ACB5-C94F8559D874}"/>
                </a:ext>
              </a:extLst>
            </p:cNvPr>
            <p:cNvCxnSpPr>
              <a:cxnSpLocks/>
            </p:cNvCxnSpPr>
            <p:nvPr/>
          </p:nvCxnSpPr>
          <p:spPr>
            <a:xfrm>
              <a:off x="2459388" y="3461771"/>
              <a:ext cx="1" cy="329231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D77B43C-26AB-4939-936A-E3615C09A6EB}"/>
                </a:ext>
              </a:extLst>
            </p:cNvPr>
            <p:cNvCxnSpPr>
              <a:cxnSpLocks/>
            </p:cNvCxnSpPr>
            <p:nvPr/>
          </p:nvCxnSpPr>
          <p:spPr>
            <a:xfrm>
              <a:off x="2754086" y="2396887"/>
              <a:ext cx="1099879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BC056A3-9C80-456A-B137-2A966E86031C}"/>
                </a:ext>
              </a:extLst>
            </p:cNvPr>
            <p:cNvCxnSpPr/>
            <p:nvPr/>
          </p:nvCxnSpPr>
          <p:spPr>
            <a:xfrm>
              <a:off x="3335775" y="2396886"/>
              <a:ext cx="0" cy="1070214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AEB6B9F-F11E-43C7-ACE5-9D30BFFDB0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9670" y="3461771"/>
              <a:ext cx="18288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2" name="Picture 181">
            <a:hlinkClick r:id="rId2"/>
            <a:extLst>
              <a:ext uri="{FF2B5EF4-FFF2-40B4-BE49-F238E27FC236}">
                <a16:creationId xmlns:a16="http://schemas.microsoft.com/office/drawing/2014/main" id="{4EA16372-8A4D-4B24-BE04-33E8DBF533E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009" y="116963"/>
            <a:ext cx="1080001" cy="227126"/>
          </a:xfrm>
          <a:prstGeom prst="rect">
            <a:avLst/>
          </a:prstGeom>
        </p:spPr>
      </p:pic>
      <p:sp>
        <p:nvSpPr>
          <p:cNvPr id="183" name="TextBox 84">
            <a:extLst>
              <a:ext uri="{FF2B5EF4-FFF2-40B4-BE49-F238E27FC236}">
                <a16:creationId xmlns:a16="http://schemas.microsoft.com/office/drawing/2014/main" id="{DB0EB2A5-AC9F-489D-99FB-609415B60E86}"/>
              </a:ext>
            </a:extLst>
          </p:cNvPr>
          <p:cNvSpPr txBox="1"/>
          <p:nvPr/>
        </p:nvSpPr>
        <p:spPr>
          <a:xfrm>
            <a:off x="9231303" y="7276916"/>
            <a:ext cx="1307414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>
              <a:solidFill>
                <a:schemeClr val="tx1">
                  <a:lumMod val="75000"/>
                  <a:lumOff val="25000"/>
                </a:schemeClr>
              </a:solidFill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6E79374-191F-4D0A-BDD4-C522FF7A5EBB}"/>
              </a:ext>
            </a:extLst>
          </p:cNvPr>
          <p:cNvGrpSpPr/>
          <p:nvPr/>
        </p:nvGrpSpPr>
        <p:grpSpPr>
          <a:xfrm>
            <a:off x="1593026" y="1509339"/>
            <a:ext cx="1136324" cy="1513461"/>
            <a:chOff x="1593026" y="1509339"/>
            <a:chExt cx="1136324" cy="1513461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4877848D-D654-4AD5-98FA-19FADC3BAF1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93026" y="1514667"/>
              <a:ext cx="1133039" cy="1508133"/>
              <a:chOff x="1551207" y="1606036"/>
              <a:chExt cx="1195267" cy="1590966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F509F0C-5282-4184-89F3-B50CC7C8FB2F}"/>
                  </a:ext>
                </a:extLst>
              </p:cNvPr>
              <p:cNvSpPr txBox="1"/>
              <p:nvPr/>
            </p:nvSpPr>
            <p:spPr>
              <a:xfrm>
                <a:off x="1551207" y="2844330"/>
                <a:ext cx="1195267" cy="352672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Grand</a:t>
                </a:r>
                <a:r>
                  <a:rPr lang="sr-Latn-R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father</a:t>
                </a:r>
              </a:p>
              <a:p>
                <a:pPr algn="ctr"/>
                <a:r>
                  <a:rPr lang="sr-Latn-RS" sz="900">
                    <a:solidFill>
                      <a:srgbClr val="97C8A6"/>
                    </a:solidFill>
                    <a:latin typeface="Bahnschrift" panose="020B0502040204020203" pitchFamily="34" charset="0"/>
                  </a:rPr>
                  <a:t>LAWYER</a:t>
                </a:r>
                <a:endParaRPr lang="en-ID" sz="900" dirty="0">
                  <a:solidFill>
                    <a:srgbClr val="97C8A6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A324BC83-5EB2-4A8F-9B1A-BF7DEEFE87D9}"/>
                  </a:ext>
                </a:extLst>
              </p:cNvPr>
              <p:cNvSpPr/>
              <p:nvPr/>
            </p:nvSpPr>
            <p:spPr>
              <a:xfrm>
                <a:off x="1551207" y="1606036"/>
                <a:ext cx="1188000" cy="1188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80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3A5CBBF-A658-4FFC-936D-6C256917B9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82427" y="1587876"/>
              <a:ext cx="936000" cy="936000"/>
            </a:xfrm>
            <a:prstGeom prst="rect">
              <a:avLst/>
            </a:prstGeom>
          </p:spPr>
        </p:pic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B9D4A4-8B62-4C88-A928-C5F00BADAE8D}"/>
                </a:ext>
              </a:extLst>
            </p:cNvPr>
            <p:cNvCxnSpPr/>
            <p:nvPr/>
          </p:nvCxnSpPr>
          <p:spPr>
            <a:xfrm>
              <a:off x="1593026" y="1514667"/>
              <a:ext cx="1126150" cy="1126146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559650E3-B75B-4DBF-A39D-0D6CEBF97F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96311" y="1509339"/>
              <a:ext cx="1133039" cy="1129347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A4AF31A-7858-47C0-A722-5896555B0F63}"/>
              </a:ext>
            </a:extLst>
          </p:cNvPr>
          <p:cNvGrpSpPr/>
          <p:nvPr/>
        </p:nvGrpSpPr>
        <p:grpSpPr>
          <a:xfrm>
            <a:off x="3821451" y="1514668"/>
            <a:ext cx="1129736" cy="1508138"/>
            <a:chOff x="3821451" y="1514668"/>
            <a:chExt cx="1129736" cy="1508138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4EF7325B-A728-460D-9C89-00F979F611E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21451" y="1514668"/>
              <a:ext cx="1129736" cy="1508138"/>
              <a:chOff x="1547423" y="1606036"/>
              <a:chExt cx="1191784" cy="1590970"/>
            </a:xfrm>
          </p:grpSpPr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7CC60A1-5162-4F86-89FD-7524002DA73C}"/>
                  </a:ext>
                </a:extLst>
              </p:cNvPr>
              <p:cNvSpPr txBox="1"/>
              <p:nvPr/>
            </p:nvSpPr>
            <p:spPr>
              <a:xfrm>
                <a:off x="1547423" y="2844331"/>
                <a:ext cx="1187999" cy="352675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Grand</a:t>
                </a:r>
                <a:r>
                  <a:rPr lang="sr-Latn-R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mother</a:t>
                </a:r>
              </a:p>
              <a:p>
                <a:pPr algn="ctr"/>
                <a:r>
                  <a:rPr lang="sr-Latn-RS" sz="900">
                    <a:solidFill>
                      <a:srgbClr val="97C8A6"/>
                    </a:solidFill>
                    <a:latin typeface="Bahnschrift" panose="020B0502040204020203" pitchFamily="34" charset="0"/>
                  </a:rPr>
                  <a:t>HOUSE WIFE</a:t>
                </a:r>
                <a:endParaRPr lang="en-ID" sz="900" dirty="0">
                  <a:solidFill>
                    <a:srgbClr val="97C8A6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8CB531EC-E6BC-4289-9A1C-C1E092C52F94}"/>
                  </a:ext>
                </a:extLst>
              </p:cNvPr>
              <p:cNvSpPr/>
              <p:nvPr/>
            </p:nvSpPr>
            <p:spPr>
              <a:xfrm>
                <a:off x="1551207" y="1606036"/>
                <a:ext cx="1188000" cy="1188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80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BA87140B-2CF5-499F-B0E7-F23360B3A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0112" y="1611533"/>
              <a:ext cx="936000" cy="936000"/>
            </a:xfrm>
            <a:prstGeom prst="rect">
              <a:avLst/>
            </a:prstGeom>
          </p:spPr>
        </p:pic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1BFCB844-A740-43C3-B519-6B4033B29E49}"/>
              </a:ext>
            </a:extLst>
          </p:cNvPr>
          <p:cNvGrpSpPr/>
          <p:nvPr/>
        </p:nvGrpSpPr>
        <p:grpSpPr>
          <a:xfrm>
            <a:off x="5545451" y="1519541"/>
            <a:ext cx="1136324" cy="1513461"/>
            <a:chOff x="1593026" y="1509339"/>
            <a:chExt cx="1136324" cy="1513461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0B83AB57-4612-4ED1-85C9-358867FB969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93026" y="1514667"/>
              <a:ext cx="1133039" cy="1508133"/>
              <a:chOff x="1551207" y="1606036"/>
              <a:chExt cx="1195267" cy="1590966"/>
            </a:xfrm>
          </p:grpSpPr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BE244FD5-8D9F-4B33-8671-94C30770A787}"/>
                  </a:ext>
                </a:extLst>
              </p:cNvPr>
              <p:cNvSpPr txBox="1"/>
              <p:nvPr/>
            </p:nvSpPr>
            <p:spPr>
              <a:xfrm>
                <a:off x="1551207" y="2844330"/>
                <a:ext cx="1195267" cy="352672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en-U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Grand</a:t>
                </a:r>
                <a:r>
                  <a:rPr lang="sr-Latn-R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father</a:t>
                </a:r>
              </a:p>
              <a:p>
                <a:pPr algn="ctr"/>
                <a:r>
                  <a:rPr lang="sr-Latn-RS" sz="900">
                    <a:solidFill>
                      <a:srgbClr val="97C8A6"/>
                    </a:solidFill>
                    <a:latin typeface="Bahnschrift" panose="020B0502040204020203" pitchFamily="34" charset="0"/>
                  </a:rPr>
                  <a:t>POSTMAN</a:t>
                </a:r>
                <a:endParaRPr lang="en-ID" sz="900" dirty="0">
                  <a:solidFill>
                    <a:srgbClr val="97C8A6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8833CA39-5E0C-43C4-9C13-F6008FDD654F}"/>
                  </a:ext>
                </a:extLst>
              </p:cNvPr>
              <p:cNvSpPr/>
              <p:nvPr/>
            </p:nvSpPr>
            <p:spPr>
              <a:xfrm>
                <a:off x="1551207" y="1606036"/>
                <a:ext cx="1188000" cy="1188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80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44DF2D74-516F-4570-9D5E-5A4F6A95D4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82427" y="1587876"/>
              <a:ext cx="936000" cy="936000"/>
            </a:xfrm>
            <a:prstGeom prst="rect">
              <a:avLst/>
            </a:prstGeom>
          </p:spPr>
        </p:pic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53819589-F0C3-4D14-A51A-A6CC6BDF3DD2}"/>
                </a:ext>
              </a:extLst>
            </p:cNvPr>
            <p:cNvCxnSpPr/>
            <p:nvPr/>
          </p:nvCxnSpPr>
          <p:spPr>
            <a:xfrm>
              <a:off x="1593026" y="1514667"/>
              <a:ext cx="1126150" cy="1126146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BE0BA5CA-2F8B-40D2-AD06-2EFB3E03539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96311" y="1509339"/>
              <a:ext cx="1133039" cy="1129347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A7F9DAD-A6C2-44B0-BCD4-17AA7FAE13A4}"/>
              </a:ext>
            </a:extLst>
          </p:cNvPr>
          <p:cNvGrpSpPr/>
          <p:nvPr/>
        </p:nvGrpSpPr>
        <p:grpSpPr>
          <a:xfrm>
            <a:off x="7773876" y="1524870"/>
            <a:ext cx="1129736" cy="1508138"/>
            <a:chOff x="7773876" y="1524870"/>
            <a:chExt cx="1129736" cy="1508138"/>
          </a:xfrm>
        </p:grpSpPr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8DEE0435-5884-4DD3-9144-7524D2AF827D}"/>
                </a:ext>
              </a:extLst>
            </p:cNvPr>
            <p:cNvGrpSpPr/>
            <p:nvPr/>
          </p:nvGrpSpPr>
          <p:grpSpPr>
            <a:xfrm>
              <a:off x="7773876" y="1524870"/>
              <a:ext cx="1129736" cy="1508138"/>
              <a:chOff x="3821451" y="1514668"/>
              <a:chExt cx="1129736" cy="1508138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89C4B7E9-F9A5-4553-AD08-59D6C748E86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3821451" y="1514668"/>
                <a:ext cx="1129736" cy="1508138"/>
                <a:chOff x="1547423" y="1606036"/>
                <a:chExt cx="1191784" cy="1590970"/>
              </a:xfrm>
            </p:grpSpPr>
            <p:sp>
              <p:nvSpPr>
                <p:cNvPr id="129" name="TextBox 128">
                  <a:extLst>
                    <a:ext uri="{FF2B5EF4-FFF2-40B4-BE49-F238E27FC236}">
                      <a16:creationId xmlns:a16="http://schemas.microsoft.com/office/drawing/2014/main" id="{AD8D63DD-C202-4878-91E8-60C327DC6E7E}"/>
                    </a:ext>
                  </a:extLst>
                </p:cNvPr>
                <p:cNvSpPr txBox="1"/>
                <p:nvPr/>
              </p:nvSpPr>
              <p:spPr>
                <a:xfrm>
                  <a:off x="1547423" y="2844331"/>
                  <a:ext cx="1187999" cy="352675"/>
                </a:xfrm>
                <a:prstGeom prst="rect">
                  <a:avLst/>
                </a:prstGeom>
                <a:noFill/>
              </p:spPr>
              <p:txBody>
                <a:bodyPr wrap="square" lIns="36000" tIns="36000" rIns="36000" bIns="36000" rtlCol="0">
                  <a:spAutoFit/>
                </a:bodyPr>
                <a:lstStyle/>
                <a:p>
                  <a:pPr algn="ctr"/>
                  <a:r>
                    <a:rPr lang="en-US" sz="8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Grand</a:t>
                  </a:r>
                  <a:r>
                    <a:rPr lang="sr-Latn-RS" sz="80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Bahnschrift" panose="020B0502040204020203" pitchFamily="34" charset="0"/>
                    </a:rPr>
                    <a:t>mother</a:t>
                  </a:r>
                </a:p>
                <a:p>
                  <a:pPr algn="ctr"/>
                  <a:r>
                    <a:rPr lang="sr-Latn-RS" sz="900">
                      <a:solidFill>
                        <a:srgbClr val="97C8A6"/>
                      </a:solidFill>
                      <a:latin typeface="Bahnschrift" panose="020B0502040204020203" pitchFamily="34" charset="0"/>
                    </a:rPr>
                    <a:t>HOUSE WIFE</a:t>
                  </a:r>
                  <a:endParaRPr lang="en-ID" sz="900" dirty="0">
                    <a:solidFill>
                      <a:srgbClr val="97C8A6"/>
                    </a:solidFill>
                    <a:latin typeface="Bahnschrift" panose="020B0502040204020203" pitchFamily="34" charset="0"/>
                  </a:endParaRPr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E89CC90F-C80A-469B-BE27-F814320B6F3E}"/>
                    </a:ext>
                  </a:extLst>
                </p:cNvPr>
                <p:cNvSpPr/>
                <p:nvPr/>
              </p:nvSpPr>
              <p:spPr>
                <a:xfrm>
                  <a:off x="1551207" y="1606036"/>
                  <a:ext cx="1188000" cy="1188000"/>
                </a:xfrm>
                <a:prstGeom prst="ellipse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88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ahnschrift" panose="020B0502040204020203" pitchFamily="34" charset="0"/>
                  </a:endParaRPr>
                </a:p>
              </p:txBody>
            </p:sp>
          </p:grpSp>
          <p:pic>
            <p:nvPicPr>
              <p:cNvPr id="123" name="Picture 122">
                <a:extLst>
                  <a:ext uri="{FF2B5EF4-FFF2-40B4-BE49-F238E27FC236}">
                    <a16:creationId xmlns:a16="http://schemas.microsoft.com/office/drawing/2014/main" id="{6CC493BC-72B9-4470-8939-B688DEAEBE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920112" y="1611533"/>
                <a:ext cx="936000" cy="936000"/>
              </a:xfrm>
              <a:prstGeom prst="rect">
                <a:avLst/>
              </a:prstGeom>
            </p:spPr>
          </p:pic>
        </p:grp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D390CFCB-356E-49FB-9043-FE06EE2A5CFA}"/>
                </a:ext>
              </a:extLst>
            </p:cNvPr>
            <p:cNvCxnSpPr>
              <a:cxnSpLocks/>
            </p:cNvCxnSpPr>
            <p:nvPr/>
          </p:nvCxnSpPr>
          <p:spPr>
            <a:xfrm>
              <a:off x="7940040" y="1701165"/>
              <a:ext cx="796290" cy="785014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DBDF354B-A9D7-4638-BAF9-938F40BE90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926705" y="1720215"/>
              <a:ext cx="838200" cy="742950"/>
            </a:xfrm>
            <a:prstGeom prst="line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63E4510E-0B01-409C-99E0-E727C09A582D}"/>
              </a:ext>
            </a:extLst>
          </p:cNvPr>
          <p:cNvGrpSpPr/>
          <p:nvPr/>
        </p:nvGrpSpPr>
        <p:grpSpPr>
          <a:xfrm>
            <a:off x="1862770" y="3410689"/>
            <a:ext cx="1129736" cy="1508138"/>
            <a:chOff x="3821451" y="1514668"/>
            <a:chExt cx="1129736" cy="1508138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82CE3C7E-C674-4023-B391-9AB9855F67AA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21451" y="1514668"/>
              <a:ext cx="1129736" cy="1508138"/>
              <a:chOff x="1547423" y="1606036"/>
              <a:chExt cx="1191784" cy="1590970"/>
            </a:xfrm>
          </p:grpSpPr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901EDF15-E8FD-4058-BCD9-269D81EA9FC2}"/>
                  </a:ext>
                </a:extLst>
              </p:cNvPr>
              <p:cNvSpPr txBox="1"/>
              <p:nvPr/>
            </p:nvSpPr>
            <p:spPr>
              <a:xfrm>
                <a:off x="1547423" y="2844331"/>
                <a:ext cx="1187999" cy="352675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sr-Latn-R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Aunt</a:t>
                </a:r>
              </a:p>
              <a:p>
                <a:pPr algn="ctr"/>
                <a:r>
                  <a:rPr lang="sr-Latn-RS" sz="900">
                    <a:solidFill>
                      <a:srgbClr val="97C8A6"/>
                    </a:solidFill>
                    <a:latin typeface="Bahnschrift" panose="020B0502040204020203" pitchFamily="34" charset="0"/>
                  </a:rPr>
                  <a:t>RECEPTIONIST</a:t>
                </a:r>
                <a:endParaRPr lang="en-ID" sz="900" dirty="0">
                  <a:solidFill>
                    <a:srgbClr val="97C8A6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20B8C74E-F81D-485D-83EB-8B5EEA06C355}"/>
                  </a:ext>
                </a:extLst>
              </p:cNvPr>
              <p:cNvSpPr/>
              <p:nvPr/>
            </p:nvSpPr>
            <p:spPr>
              <a:xfrm>
                <a:off x="1551207" y="1606036"/>
                <a:ext cx="1188000" cy="1188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80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145" name="Picture 144">
              <a:extLst>
                <a:ext uri="{FF2B5EF4-FFF2-40B4-BE49-F238E27FC236}">
                  <a16:creationId xmlns:a16="http://schemas.microsoft.com/office/drawing/2014/main" id="{9B2D1383-6FCA-4807-A813-B311FE39778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20112" y="1611533"/>
              <a:ext cx="936000" cy="936000"/>
            </a:xfrm>
            <a:prstGeom prst="rect">
              <a:avLst/>
            </a:prstGeom>
          </p:spPr>
        </p:pic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56D94749-66F4-42B9-A90B-22A37253872E}"/>
              </a:ext>
            </a:extLst>
          </p:cNvPr>
          <p:cNvGrpSpPr/>
          <p:nvPr/>
        </p:nvGrpSpPr>
        <p:grpSpPr>
          <a:xfrm>
            <a:off x="3664860" y="3410689"/>
            <a:ext cx="1133039" cy="1508133"/>
            <a:chOff x="1593026" y="1514667"/>
            <a:chExt cx="1133039" cy="1508133"/>
          </a:xfrm>
        </p:grpSpPr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3B4AD659-B392-4455-A5B3-110610AF8C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93026" y="1514667"/>
              <a:ext cx="1133039" cy="1508133"/>
              <a:chOff x="1551207" y="1606036"/>
              <a:chExt cx="1195267" cy="1590966"/>
            </a:xfrm>
          </p:grpSpPr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51B3178F-677F-4D18-B171-C80051E78460}"/>
                  </a:ext>
                </a:extLst>
              </p:cNvPr>
              <p:cNvSpPr txBox="1"/>
              <p:nvPr/>
            </p:nvSpPr>
            <p:spPr>
              <a:xfrm>
                <a:off x="1551207" y="2844330"/>
                <a:ext cx="1195267" cy="352672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sr-Latn-R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Father</a:t>
                </a:r>
              </a:p>
              <a:p>
                <a:pPr algn="ctr"/>
                <a:r>
                  <a:rPr lang="sr-Latn-RS" sz="900">
                    <a:solidFill>
                      <a:srgbClr val="97C8A6"/>
                    </a:solidFill>
                    <a:latin typeface="Bahnschrift" panose="020B0502040204020203" pitchFamily="34" charset="0"/>
                  </a:rPr>
                  <a:t>SAILOR</a:t>
                </a:r>
                <a:endParaRPr lang="en-ID" sz="900" dirty="0">
                  <a:solidFill>
                    <a:srgbClr val="97C8A6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1A93DC22-6C08-411F-88EB-E25D4053F58F}"/>
                  </a:ext>
                </a:extLst>
              </p:cNvPr>
              <p:cNvSpPr/>
              <p:nvPr/>
            </p:nvSpPr>
            <p:spPr>
              <a:xfrm>
                <a:off x="1551207" y="1606036"/>
                <a:ext cx="1188000" cy="1188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80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160" name="Picture 159">
              <a:extLst>
                <a:ext uri="{FF2B5EF4-FFF2-40B4-BE49-F238E27FC236}">
                  <a16:creationId xmlns:a16="http://schemas.microsoft.com/office/drawing/2014/main" id="{D3DE20E2-1297-48D1-8D22-4C7B99323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82427" y="1587876"/>
              <a:ext cx="936000" cy="936000"/>
            </a:xfrm>
            <a:prstGeom prst="rect">
              <a:avLst/>
            </a:prstGeom>
          </p:spPr>
        </p:pic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1295821F-8F43-4F46-AF45-DF777E47AE70}"/>
              </a:ext>
            </a:extLst>
          </p:cNvPr>
          <p:cNvGrpSpPr/>
          <p:nvPr/>
        </p:nvGrpSpPr>
        <p:grpSpPr>
          <a:xfrm>
            <a:off x="5818771" y="3410689"/>
            <a:ext cx="1129736" cy="1508138"/>
            <a:chOff x="3821451" y="1514668"/>
            <a:chExt cx="1129736" cy="1508138"/>
          </a:xfrm>
        </p:grpSpPr>
        <p:grpSp>
          <p:nvGrpSpPr>
            <p:cNvPr id="166" name="Group 165">
              <a:extLst>
                <a:ext uri="{FF2B5EF4-FFF2-40B4-BE49-F238E27FC236}">
                  <a16:creationId xmlns:a16="http://schemas.microsoft.com/office/drawing/2014/main" id="{66A1DF16-528C-4E93-AB0E-F0708E41FA0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21451" y="1514668"/>
              <a:ext cx="1129736" cy="1508138"/>
              <a:chOff x="1547423" y="1606036"/>
              <a:chExt cx="1191784" cy="1590970"/>
            </a:xfrm>
          </p:grpSpPr>
          <p:sp>
            <p:nvSpPr>
              <p:cNvPr id="168" name="TextBox 167">
                <a:extLst>
                  <a:ext uri="{FF2B5EF4-FFF2-40B4-BE49-F238E27FC236}">
                    <a16:creationId xmlns:a16="http://schemas.microsoft.com/office/drawing/2014/main" id="{3ED13688-5401-4667-A1FA-F2487934627B}"/>
                  </a:ext>
                </a:extLst>
              </p:cNvPr>
              <p:cNvSpPr txBox="1"/>
              <p:nvPr/>
            </p:nvSpPr>
            <p:spPr>
              <a:xfrm>
                <a:off x="1547423" y="2844331"/>
                <a:ext cx="1187999" cy="352675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sr-Latn-R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Mother</a:t>
                </a:r>
              </a:p>
              <a:p>
                <a:pPr algn="ctr"/>
                <a:r>
                  <a:rPr lang="sr-Latn-RS" sz="900">
                    <a:solidFill>
                      <a:srgbClr val="97C8A6"/>
                    </a:solidFill>
                    <a:latin typeface="Bahnschrift" panose="020B0502040204020203" pitchFamily="34" charset="0"/>
                  </a:rPr>
                  <a:t>NURSE</a:t>
                </a:r>
                <a:endParaRPr lang="en-ID" sz="900" dirty="0">
                  <a:solidFill>
                    <a:srgbClr val="97C8A6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82771A2C-095E-400D-8EE0-7ADAAFA4856F}"/>
                  </a:ext>
                </a:extLst>
              </p:cNvPr>
              <p:cNvSpPr/>
              <p:nvPr/>
            </p:nvSpPr>
            <p:spPr>
              <a:xfrm>
                <a:off x="1551207" y="1606036"/>
                <a:ext cx="1188000" cy="1188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80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2DD6CD27-46FB-4417-9193-B6656C8C5B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20112" y="1611533"/>
              <a:ext cx="936000" cy="936000"/>
            </a:xfrm>
            <a:prstGeom prst="rect">
              <a:avLst/>
            </a:prstGeom>
          </p:spPr>
        </p:pic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6B6AA531-F1E3-4C4B-A400-7B087165C20F}"/>
              </a:ext>
            </a:extLst>
          </p:cNvPr>
          <p:cNvGrpSpPr/>
          <p:nvPr/>
        </p:nvGrpSpPr>
        <p:grpSpPr>
          <a:xfrm>
            <a:off x="7521044" y="3410689"/>
            <a:ext cx="1133039" cy="1508133"/>
            <a:chOff x="1593026" y="1514667"/>
            <a:chExt cx="1133039" cy="1508133"/>
          </a:xfrm>
        </p:grpSpPr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13453F0B-6457-401C-B03A-EC97F9DBCB9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93026" y="1514667"/>
              <a:ext cx="1133039" cy="1508133"/>
              <a:chOff x="1551207" y="1606036"/>
              <a:chExt cx="1195267" cy="1590966"/>
            </a:xfrm>
          </p:grpSpPr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F6DB7362-94E8-462D-908E-1CC94C1CC9D3}"/>
                  </a:ext>
                </a:extLst>
              </p:cNvPr>
              <p:cNvSpPr txBox="1"/>
              <p:nvPr/>
            </p:nvSpPr>
            <p:spPr>
              <a:xfrm>
                <a:off x="1551207" y="2844330"/>
                <a:ext cx="1195267" cy="352672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sr-Latn-R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Uncle</a:t>
                </a:r>
              </a:p>
              <a:p>
                <a:pPr algn="ctr"/>
                <a:r>
                  <a:rPr lang="sr-Latn-RS" sz="900">
                    <a:solidFill>
                      <a:srgbClr val="97C8A6"/>
                    </a:solidFill>
                    <a:latin typeface="Bahnschrift" panose="020B0502040204020203" pitchFamily="34" charset="0"/>
                  </a:rPr>
                  <a:t>FIREMAN</a:t>
                </a:r>
                <a:endParaRPr lang="en-ID" sz="900" dirty="0">
                  <a:solidFill>
                    <a:srgbClr val="97C8A6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25FC20F2-C452-403F-B44D-9148C4E2185D}"/>
                  </a:ext>
                </a:extLst>
              </p:cNvPr>
              <p:cNvSpPr/>
              <p:nvPr/>
            </p:nvSpPr>
            <p:spPr>
              <a:xfrm>
                <a:off x="1551207" y="1606036"/>
                <a:ext cx="1188000" cy="1188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80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176" name="Picture 175">
              <a:extLst>
                <a:ext uri="{FF2B5EF4-FFF2-40B4-BE49-F238E27FC236}">
                  <a16:creationId xmlns:a16="http://schemas.microsoft.com/office/drawing/2014/main" id="{695B852C-0651-4719-9733-27BACED86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82427" y="1587876"/>
              <a:ext cx="936000" cy="936000"/>
            </a:xfrm>
            <a:prstGeom prst="rect">
              <a:avLst/>
            </a:prstGeom>
          </p:spPr>
        </p:pic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513FFF68-D12B-4B55-83BE-B80E5ACD5BA6}"/>
              </a:ext>
            </a:extLst>
          </p:cNvPr>
          <p:cNvGrpSpPr/>
          <p:nvPr/>
        </p:nvGrpSpPr>
        <p:grpSpPr>
          <a:xfrm>
            <a:off x="4778166" y="5724107"/>
            <a:ext cx="1133039" cy="1508133"/>
            <a:chOff x="1593026" y="1514667"/>
            <a:chExt cx="1133039" cy="1508133"/>
          </a:xfrm>
        </p:grpSpPr>
        <p:grpSp>
          <p:nvGrpSpPr>
            <p:cNvPr id="185" name="Group 184">
              <a:extLst>
                <a:ext uri="{FF2B5EF4-FFF2-40B4-BE49-F238E27FC236}">
                  <a16:creationId xmlns:a16="http://schemas.microsoft.com/office/drawing/2014/main" id="{55A58A10-0E0B-47A7-8AA1-EEC77DBBC57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93026" y="1514667"/>
              <a:ext cx="1133039" cy="1508133"/>
              <a:chOff x="1551207" y="1606036"/>
              <a:chExt cx="1195267" cy="1590966"/>
            </a:xfrm>
          </p:grpSpPr>
          <p:sp>
            <p:nvSpPr>
              <p:cNvPr id="187" name="TextBox 186">
                <a:extLst>
                  <a:ext uri="{FF2B5EF4-FFF2-40B4-BE49-F238E27FC236}">
                    <a16:creationId xmlns:a16="http://schemas.microsoft.com/office/drawing/2014/main" id="{1773963E-394A-4649-8E24-061589AFC779}"/>
                  </a:ext>
                </a:extLst>
              </p:cNvPr>
              <p:cNvSpPr txBox="1"/>
              <p:nvPr/>
            </p:nvSpPr>
            <p:spPr>
              <a:xfrm>
                <a:off x="1551207" y="2844330"/>
                <a:ext cx="1195267" cy="352672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sr-Latn-R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Me</a:t>
                </a:r>
              </a:p>
              <a:p>
                <a:pPr algn="ctr"/>
                <a:r>
                  <a:rPr lang="sr-Latn-RS" sz="900">
                    <a:solidFill>
                      <a:srgbClr val="97C8A6"/>
                    </a:solidFill>
                    <a:latin typeface="Bahnschrift" panose="020B0502040204020203" pitchFamily="34" charset="0"/>
                  </a:rPr>
                  <a:t>BUSINESSMAN</a:t>
                </a:r>
                <a:endParaRPr lang="en-ID" sz="900" dirty="0">
                  <a:solidFill>
                    <a:srgbClr val="97C8A6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88" name="Rectangle 187">
                <a:extLst>
                  <a:ext uri="{FF2B5EF4-FFF2-40B4-BE49-F238E27FC236}">
                    <a16:creationId xmlns:a16="http://schemas.microsoft.com/office/drawing/2014/main" id="{66DCC66A-66E0-41E3-A00C-861A178A470D}"/>
                  </a:ext>
                </a:extLst>
              </p:cNvPr>
              <p:cNvSpPr/>
              <p:nvPr/>
            </p:nvSpPr>
            <p:spPr>
              <a:xfrm>
                <a:off x="1551207" y="1606036"/>
                <a:ext cx="1188000" cy="1188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80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186" name="Picture 185">
              <a:extLst>
                <a:ext uri="{FF2B5EF4-FFF2-40B4-BE49-F238E27FC236}">
                  <a16:creationId xmlns:a16="http://schemas.microsoft.com/office/drawing/2014/main" id="{C220C9C4-0F35-4E12-B948-20B4AE4D1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82427" y="1587876"/>
              <a:ext cx="936000" cy="936000"/>
            </a:xfrm>
            <a:prstGeom prst="rect">
              <a:avLst/>
            </a:prstGeom>
          </p:spPr>
        </p:pic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89ACB39C-9F6E-4C9E-B9A6-D4409BF0CDB9}"/>
              </a:ext>
            </a:extLst>
          </p:cNvPr>
          <p:cNvGrpSpPr/>
          <p:nvPr/>
        </p:nvGrpSpPr>
        <p:grpSpPr>
          <a:xfrm>
            <a:off x="3165549" y="5728888"/>
            <a:ext cx="1129736" cy="1508138"/>
            <a:chOff x="3821451" y="1514668"/>
            <a:chExt cx="1129736" cy="1508138"/>
          </a:xfrm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AE2FEA73-5792-4068-88F4-FAEBE63EB71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821451" y="1514668"/>
              <a:ext cx="1129736" cy="1508138"/>
              <a:chOff x="1547423" y="1606036"/>
              <a:chExt cx="1191784" cy="1590970"/>
            </a:xfrm>
          </p:grpSpPr>
          <p:sp>
            <p:nvSpPr>
              <p:cNvPr id="192" name="TextBox 191">
                <a:extLst>
                  <a:ext uri="{FF2B5EF4-FFF2-40B4-BE49-F238E27FC236}">
                    <a16:creationId xmlns:a16="http://schemas.microsoft.com/office/drawing/2014/main" id="{77145336-4322-4139-9E81-0190DD4A1AC2}"/>
                  </a:ext>
                </a:extLst>
              </p:cNvPr>
              <p:cNvSpPr txBox="1"/>
              <p:nvPr/>
            </p:nvSpPr>
            <p:spPr>
              <a:xfrm>
                <a:off x="1547423" y="2844331"/>
                <a:ext cx="1187999" cy="352675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sr-Latn-R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Sister</a:t>
                </a:r>
              </a:p>
              <a:p>
                <a:pPr algn="ctr"/>
                <a:r>
                  <a:rPr lang="sr-Latn-RS" sz="900">
                    <a:solidFill>
                      <a:srgbClr val="97C8A6"/>
                    </a:solidFill>
                    <a:latin typeface="Bahnschrift" panose="020B0502040204020203" pitchFamily="34" charset="0"/>
                  </a:rPr>
                  <a:t>ASSISTANT</a:t>
                </a:r>
                <a:endParaRPr lang="en-ID" sz="900" dirty="0">
                  <a:solidFill>
                    <a:srgbClr val="97C8A6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93" name="Oval 192">
                <a:extLst>
                  <a:ext uri="{FF2B5EF4-FFF2-40B4-BE49-F238E27FC236}">
                    <a16:creationId xmlns:a16="http://schemas.microsoft.com/office/drawing/2014/main" id="{AB48F945-5603-4E5E-AD06-3481122C64F8}"/>
                  </a:ext>
                </a:extLst>
              </p:cNvPr>
              <p:cNvSpPr/>
              <p:nvPr/>
            </p:nvSpPr>
            <p:spPr>
              <a:xfrm>
                <a:off x="1551207" y="1606036"/>
                <a:ext cx="1188000" cy="1188000"/>
              </a:xfrm>
              <a:prstGeom prst="ellips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80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191" name="Picture 190">
              <a:extLst>
                <a:ext uri="{FF2B5EF4-FFF2-40B4-BE49-F238E27FC236}">
                  <a16:creationId xmlns:a16="http://schemas.microsoft.com/office/drawing/2014/main" id="{045B077B-7FC6-42B1-814A-0D24BE8E4BF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20112" y="1611533"/>
              <a:ext cx="936000" cy="936000"/>
            </a:xfrm>
            <a:prstGeom prst="rect">
              <a:avLst/>
            </a:prstGeom>
          </p:spPr>
        </p:pic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CCEAB6A9-8DB7-4944-BEBB-596096E0267A}"/>
              </a:ext>
            </a:extLst>
          </p:cNvPr>
          <p:cNvGrpSpPr/>
          <p:nvPr/>
        </p:nvGrpSpPr>
        <p:grpSpPr>
          <a:xfrm>
            <a:off x="6274981" y="5724107"/>
            <a:ext cx="1133039" cy="1508133"/>
            <a:chOff x="1593026" y="1514667"/>
            <a:chExt cx="1133039" cy="1508133"/>
          </a:xfrm>
        </p:grpSpPr>
        <p:grpSp>
          <p:nvGrpSpPr>
            <p:cNvPr id="195" name="Group 194">
              <a:extLst>
                <a:ext uri="{FF2B5EF4-FFF2-40B4-BE49-F238E27FC236}">
                  <a16:creationId xmlns:a16="http://schemas.microsoft.com/office/drawing/2014/main" id="{DEFFCE22-CBEB-4415-B162-06235CCC95F9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1593026" y="1514667"/>
              <a:ext cx="1133039" cy="1508133"/>
              <a:chOff x="1551207" y="1606036"/>
              <a:chExt cx="1195267" cy="1590966"/>
            </a:xfrm>
          </p:grpSpPr>
          <p:sp>
            <p:nvSpPr>
              <p:cNvPr id="197" name="TextBox 196">
                <a:extLst>
                  <a:ext uri="{FF2B5EF4-FFF2-40B4-BE49-F238E27FC236}">
                    <a16:creationId xmlns:a16="http://schemas.microsoft.com/office/drawing/2014/main" id="{25551F23-4618-4980-A68A-FD534AB90519}"/>
                  </a:ext>
                </a:extLst>
              </p:cNvPr>
              <p:cNvSpPr txBox="1"/>
              <p:nvPr/>
            </p:nvSpPr>
            <p:spPr>
              <a:xfrm>
                <a:off x="1551207" y="2844330"/>
                <a:ext cx="1195267" cy="352672"/>
              </a:xfrm>
              <a:prstGeom prst="rect">
                <a:avLst/>
              </a:prstGeom>
              <a:noFill/>
            </p:spPr>
            <p:txBody>
              <a:bodyPr wrap="square" lIns="36000" tIns="36000" rIns="36000" bIns="36000" rtlCol="0">
                <a:spAutoFit/>
              </a:bodyPr>
              <a:lstStyle/>
              <a:p>
                <a:pPr algn="ctr"/>
                <a:r>
                  <a:rPr lang="sr-Latn-RS"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Bahnschrift" panose="020B0502040204020203" pitchFamily="34" charset="0"/>
                  </a:rPr>
                  <a:t>Brother</a:t>
                </a:r>
              </a:p>
              <a:p>
                <a:pPr algn="ctr"/>
                <a:r>
                  <a:rPr lang="sr-Latn-RS" sz="900">
                    <a:solidFill>
                      <a:srgbClr val="97C8A6"/>
                    </a:solidFill>
                    <a:latin typeface="Bahnschrift" panose="020B0502040204020203" pitchFamily="34" charset="0"/>
                  </a:rPr>
                  <a:t>SOLDIER</a:t>
                </a:r>
                <a:endParaRPr lang="en-ID" sz="900" dirty="0">
                  <a:solidFill>
                    <a:srgbClr val="97C8A6"/>
                  </a:solidFill>
                  <a:latin typeface="Bahnschrift" panose="020B0502040204020203" pitchFamily="34" charset="0"/>
                </a:endParaRPr>
              </a:p>
            </p:txBody>
          </p:sp>
          <p:sp>
            <p:nvSpPr>
              <p:cNvPr id="198" name="Rectangle 197">
                <a:extLst>
                  <a:ext uri="{FF2B5EF4-FFF2-40B4-BE49-F238E27FC236}">
                    <a16:creationId xmlns:a16="http://schemas.microsoft.com/office/drawing/2014/main" id="{B0DB569B-15C4-4C9E-8E48-44D7B2FD328B}"/>
                  </a:ext>
                </a:extLst>
              </p:cNvPr>
              <p:cNvSpPr/>
              <p:nvPr/>
            </p:nvSpPr>
            <p:spPr>
              <a:xfrm>
                <a:off x="1551207" y="1606036"/>
                <a:ext cx="1188000" cy="11880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8800">
                  <a:solidFill>
                    <a:schemeClr val="tx1">
                      <a:lumMod val="75000"/>
                      <a:lumOff val="25000"/>
                    </a:schemeClr>
                  </a:solidFill>
                  <a:latin typeface="Bahnschrift" panose="020B0502040204020203" pitchFamily="34" charset="0"/>
                </a:endParaRPr>
              </a:p>
            </p:txBody>
          </p:sp>
        </p:grpSp>
        <p:pic>
          <p:nvPicPr>
            <p:cNvPr id="196" name="Picture 195">
              <a:extLst>
                <a:ext uri="{FF2B5EF4-FFF2-40B4-BE49-F238E27FC236}">
                  <a16:creationId xmlns:a16="http://schemas.microsoft.com/office/drawing/2014/main" id="{B3D430F4-9F83-4FAA-869E-C3449AC11CF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82427" y="1587876"/>
              <a:ext cx="936000" cy="93600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38AFC12-6768-4FE0-AF84-B11A8AC669FC}"/>
              </a:ext>
            </a:extLst>
          </p:cNvPr>
          <p:cNvGrpSpPr/>
          <p:nvPr/>
        </p:nvGrpSpPr>
        <p:grpSpPr>
          <a:xfrm>
            <a:off x="2975905" y="276792"/>
            <a:ext cx="4713291" cy="844235"/>
            <a:chOff x="2975905" y="215832"/>
            <a:chExt cx="4713291" cy="844235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767867B-C101-4408-9299-C1848A01CBAD}"/>
                </a:ext>
              </a:extLst>
            </p:cNvPr>
            <p:cNvGrpSpPr/>
            <p:nvPr/>
          </p:nvGrpSpPr>
          <p:grpSpPr>
            <a:xfrm>
              <a:off x="2975905" y="215832"/>
              <a:ext cx="4713291" cy="844235"/>
              <a:chOff x="2975905" y="215832"/>
              <a:chExt cx="4713291" cy="844235"/>
            </a:xfrm>
          </p:grpSpPr>
          <p:sp>
            <p:nvSpPr>
              <p:cNvPr id="199" name="Rectangle 42">
                <a:extLst>
                  <a:ext uri="{FF2B5EF4-FFF2-40B4-BE49-F238E27FC236}">
                    <a16:creationId xmlns:a16="http://schemas.microsoft.com/office/drawing/2014/main" id="{4268529A-304D-48FB-8A66-856F9AD7E8EB}"/>
                  </a:ext>
                </a:extLst>
              </p:cNvPr>
              <p:cNvSpPr/>
              <p:nvPr/>
            </p:nvSpPr>
            <p:spPr>
              <a:xfrm rot="195553" flipH="1" flipV="1">
                <a:off x="3004713" y="442842"/>
                <a:ext cx="1613154" cy="617225"/>
              </a:xfrm>
              <a:custGeom>
                <a:avLst/>
                <a:gdLst>
                  <a:gd name="connsiteX0" fmla="*/ 0 w 1613154"/>
                  <a:gd name="connsiteY0" fmla="*/ 0 h 617225"/>
                  <a:gd name="connsiteX1" fmla="*/ 1613154 w 1613154"/>
                  <a:gd name="connsiteY1" fmla="*/ 0 h 617225"/>
                  <a:gd name="connsiteX2" fmla="*/ 1613154 w 1613154"/>
                  <a:gd name="connsiteY2" fmla="*/ 617225 h 617225"/>
                  <a:gd name="connsiteX3" fmla="*/ 0 w 1613154"/>
                  <a:gd name="connsiteY3" fmla="*/ 617225 h 617225"/>
                  <a:gd name="connsiteX4" fmla="*/ 0 w 1613154"/>
                  <a:gd name="connsiteY4" fmla="*/ 0 h 617225"/>
                  <a:gd name="connsiteX0" fmla="*/ 0 w 1613154"/>
                  <a:gd name="connsiteY0" fmla="*/ 0 h 617225"/>
                  <a:gd name="connsiteX1" fmla="*/ 1613154 w 1613154"/>
                  <a:gd name="connsiteY1" fmla="*/ 0 h 617225"/>
                  <a:gd name="connsiteX2" fmla="*/ 1507594 w 1613154"/>
                  <a:gd name="connsiteY2" fmla="*/ 595251 h 617225"/>
                  <a:gd name="connsiteX3" fmla="*/ 0 w 1613154"/>
                  <a:gd name="connsiteY3" fmla="*/ 617225 h 617225"/>
                  <a:gd name="connsiteX4" fmla="*/ 0 w 1613154"/>
                  <a:gd name="connsiteY4" fmla="*/ 0 h 61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13154" h="617225">
                    <a:moveTo>
                      <a:pt x="0" y="0"/>
                    </a:moveTo>
                    <a:lnTo>
                      <a:pt x="1613154" y="0"/>
                    </a:lnTo>
                    <a:lnTo>
                      <a:pt x="1507594" y="595251"/>
                    </a:lnTo>
                    <a:lnTo>
                      <a:pt x="0" y="6172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8F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DB1F0FD-92EF-4130-A947-62EB36DF09D4}"/>
                  </a:ext>
                </a:extLst>
              </p:cNvPr>
              <p:cNvSpPr/>
              <p:nvPr/>
            </p:nvSpPr>
            <p:spPr>
              <a:xfrm rot="195553">
                <a:off x="6049494" y="215832"/>
                <a:ext cx="1613154" cy="617225"/>
              </a:xfrm>
              <a:custGeom>
                <a:avLst/>
                <a:gdLst>
                  <a:gd name="connsiteX0" fmla="*/ 0 w 1613154"/>
                  <a:gd name="connsiteY0" fmla="*/ 0 h 617225"/>
                  <a:gd name="connsiteX1" fmla="*/ 1613154 w 1613154"/>
                  <a:gd name="connsiteY1" fmla="*/ 0 h 617225"/>
                  <a:gd name="connsiteX2" fmla="*/ 1613154 w 1613154"/>
                  <a:gd name="connsiteY2" fmla="*/ 617225 h 617225"/>
                  <a:gd name="connsiteX3" fmla="*/ 0 w 1613154"/>
                  <a:gd name="connsiteY3" fmla="*/ 617225 h 617225"/>
                  <a:gd name="connsiteX4" fmla="*/ 0 w 1613154"/>
                  <a:gd name="connsiteY4" fmla="*/ 0 h 617225"/>
                  <a:gd name="connsiteX0" fmla="*/ 0 w 1613154"/>
                  <a:gd name="connsiteY0" fmla="*/ 0 h 617225"/>
                  <a:gd name="connsiteX1" fmla="*/ 1613154 w 1613154"/>
                  <a:gd name="connsiteY1" fmla="*/ 0 h 617225"/>
                  <a:gd name="connsiteX2" fmla="*/ 1507594 w 1613154"/>
                  <a:gd name="connsiteY2" fmla="*/ 595251 h 617225"/>
                  <a:gd name="connsiteX3" fmla="*/ 0 w 1613154"/>
                  <a:gd name="connsiteY3" fmla="*/ 617225 h 617225"/>
                  <a:gd name="connsiteX4" fmla="*/ 0 w 1613154"/>
                  <a:gd name="connsiteY4" fmla="*/ 0 h 617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13154" h="617225">
                    <a:moveTo>
                      <a:pt x="0" y="0"/>
                    </a:moveTo>
                    <a:lnTo>
                      <a:pt x="1613154" y="0"/>
                    </a:lnTo>
                    <a:lnTo>
                      <a:pt x="1507594" y="595251"/>
                    </a:lnTo>
                    <a:lnTo>
                      <a:pt x="0" y="6172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B8F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Parallelogram 41">
                <a:extLst>
                  <a:ext uri="{FF2B5EF4-FFF2-40B4-BE49-F238E27FC236}">
                    <a16:creationId xmlns:a16="http://schemas.microsoft.com/office/drawing/2014/main" id="{F1FBF8B0-B1F4-44E3-A55C-8DABD6FBDFC0}"/>
                  </a:ext>
                </a:extLst>
              </p:cNvPr>
              <p:cNvSpPr/>
              <p:nvPr/>
            </p:nvSpPr>
            <p:spPr>
              <a:xfrm rot="21423637">
                <a:off x="2975905" y="346281"/>
                <a:ext cx="4713291" cy="587619"/>
              </a:xfrm>
              <a:prstGeom prst="parallelogram">
                <a:avLst>
                  <a:gd name="adj" fmla="val 20435"/>
                </a:avLst>
              </a:prstGeom>
              <a:solidFill>
                <a:srgbClr val="97C8A6"/>
              </a:solidFill>
              <a:ln>
                <a:noFill/>
              </a:ln>
              <a:scene3d>
                <a:camera prst="orthographicFront">
                  <a:rot lat="0" lon="0" rev="2154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47C7D4-4DAE-4382-8A12-3517F68EC392}"/>
                </a:ext>
              </a:extLst>
            </p:cNvPr>
            <p:cNvSpPr txBox="1"/>
            <p:nvPr/>
          </p:nvSpPr>
          <p:spPr>
            <a:xfrm rot="21394969">
              <a:off x="3560270" y="372536"/>
              <a:ext cx="3544560" cy="523220"/>
            </a:xfrm>
            <a:prstGeom prst="rect">
              <a:avLst/>
            </a:prstGeom>
            <a:noFill/>
            <a:scene3d>
              <a:camera prst="orthographicFront">
                <a:rot lat="0" lon="0" rev="2148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sr-Latn-RS" sz="2800">
                  <a:solidFill>
                    <a:srgbClr val="4B8F60"/>
                  </a:solidFill>
                  <a:latin typeface="Bahnschrift" panose="020B0502040204020203" pitchFamily="34" charset="0"/>
                </a:rPr>
                <a:t>CAREER GENOGRAM</a:t>
              </a:r>
              <a:endParaRPr lang="en-GB" sz="2800">
                <a:solidFill>
                  <a:srgbClr val="4B8F60"/>
                </a:solidFill>
                <a:latin typeface="Bahnschrift" panose="020B0502040204020203" pitchFamily="34" charset="0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6C5EC0CB-B6A8-43F8-821E-B910C8ECD691}"/>
                </a:ext>
              </a:extLst>
            </p:cNvPr>
            <p:cNvSpPr txBox="1"/>
            <p:nvPr/>
          </p:nvSpPr>
          <p:spPr>
            <a:xfrm rot="21394969">
              <a:off x="3538540" y="360761"/>
              <a:ext cx="3544560" cy="523220"/>
            </a:xfrm>
            <a:prstGeom prst="rect">
              <a:avLst/>
            </a:prstGeom>
            <a:noFill/>
            <a:scene3d>
              <a:camera prst="orthographicFront">
                <a:rot lat="0" lon="0" rev="2148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r>
                <a:rPr lang="sr-Latn-RS" sz="2800">
                  <a:solidFill>
                    <a:schemeClr val="bg1"/>
                  </a:solidFill>
                  <a:latin typeface="Bahnschrift" panose="020B0502040204020203" pitchFamily="34" charset="0"/>
                </a:rPr>
                <a:t>CAREER GENOGRAM</a:t>
              </a:r>
              <a:endParaRPr lang="en-GB" sz="2800">
                <a:solidFill>
                  <a:schemeClr val="bg1"/>
                </a:solidFill>
                <a:latin typeface="Bahnschrif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5344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36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10</cp:revision>
  <dcterms:created xsi:type="dcterms:W3CDTF">2022-04-10T06:42:18Z</dcterms:created>
  <dcterms:modified xsi:type="dcterms:W3CDTF">2022-04-16T21:42:04Z</dcterms:modified>
</cp:coreProperties>
</file>